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2438338" rtl="0" fontAlgn="auto" latinLnBrk="0" hangingPunct="0">
      <a:lnSpc>
        <a:spcPct val="100000"/>
      </a:lnSpc>
      <a:spcBef>
        <a:spcPts val="4700"/>
      </a:spcBef>
      <a:spcAft>
        <a:spcPts val="0"/>
      </a:spcAft>
      <a:buClrTx/>
      <a:buSzTx/>
      <a:buFontTx/>
      <a:buNone/>
      <a:tabLst/>
      <a:defRPr b="0" baseline="0" cap="none" i="0" spc="0" strike="noStrike" sz="4000" u="none" kumimoji="0" normalizeH="0">
        <a:ln>
          <a:noFill/>
        </a:ln>
        <a:solidFill>
          <a:srgbClr val="FFFFFF"/>
        </a:solidFill>
        <a:effectLst/>
        <a:uFillTx/>
        <a:latin typeface="Graphik Light"/>
        <a:ea typeface="Graphik Light"/>
        <a:cs typeface="Graphik Light"/>
        <a:sym typeface="Graphik Light"/>
      </a:defRPr>
    </a:lvl1pPr>
    <a:lvl2pPr marL="0" marR="0" indent="457200" algn="l" defTabSz="2438338" rtl="0" fontAlgn="auto" latinLnBrk="0" hangingPunct="0">
      <a:lnSpc>
        <a:spcPct val="100000"/>
      </a:lnSpc>
      <a:spcBef>
        <a:spcPts val="4700"/>
      </a:spcBef>
      <a:spcAft>
        <a:spcPts val="0"/>
      </a:spcAft>
      <a:buClrTx/>
      <a:buSzTx/>
      <a:buFontTx/>
      <a:buNone/>
      <a:tabLst/>
      <a:defRPr b="0" baseline="0" cap="none" i="0" spc="0" strike="noStrike" sz="4000" u="none" kumimoji="0" normalizeH="0">
        <a:ln>
          <a:noFill/>
        </a:ln>
        <a:solidFill>
          <a:srgbClr val="FFFFFF"/>
        </a:solidFill>
        <a:effectLst/>
        <a:uFillTx/>
        <a:latin typeface="Graphik Light"/>
        <a:ea typeface="Graphik Light"/>
        <a:cs typeface="Graphik Light"/>
        <a:sym typeface="Graphik Light"/>
      </a:defRPr>
    </a:lvl2pPr>
    <a:lvl3pPr marL="0" marR="0" indent="914400" algn="l" defTabSz="2438338" rtl="0" fontAlgn="auto" latinLnBrk="0" hangingPunct="0">
      <a:lnSpc>
        <a:spcPct val="100000"/>
      </a:lnSpc>
      <a:spcBef>
        <a:spcPts val="4700"/>
      </a:spcBef>
      <a:spcAft>
        <a:spcPts val="0"/>
      </a:spcAft>
      <a:buClrTx/>
      <a:buSzTx/>
      <a:buFontTx/>
      <a:buNone/>
      <a:tabLst/>
      <a:defRPr b="0" baseline="0" cap="none" i="0" spc="0" strike="noStrike" sz="4000" u="none" kumimoji="0" normalizeH="0">
        <a:ln>
          <a:noFill/>
        </a:ln>
        <a:solidFill>
          <a:srgbClr val="FFFFFF"/>
        </a:solidFill>
        <a:effectLst/>
        <a:uFillTx/>
        <a:latin typeface="Graphik Light"/>
        <a:ea typeface="Graphik Light"/>
        <a:cs typeface="Graphik Light"/>
        <a:sym typeface="Graphik Light"/>
      </a:defRPr>
    </a:lvl3pPr>
    <a:lvl4pPr marL="0" marR="0" indent="1371600" algn="l" defTabSz="2438338" rtl="0" fontAlgn="auto" latinLnBrk="0" hangingPunct="0">
      <a:lnSpc>
        <a:spcPct val="100000"/>
      </a:lnSpc>
      <a:spcBef>
        <a:spcPts val="4700"/>
      </a:spcBef>
      <a:spcAft>
        <a:spcPts val="0"/>
      </a:spcAft>
      <a:buClrTx/>
      <a:buSzTx/>
      <a:buFontTx/>
      <a:buNone/>
      <a:tabLst/>
      <a:defRPr b="0" baseline="0" cap="none" i="0" spc="0" strike="noStrike" sz="4000" u="none" kumimoji="0" normalizeH="0">
        <a:ln>
          <a:noFill/>
        </a:ln>
        <a:solidFill>
          <a:srgbClr val="FFFFFF"/>
        </a:solidFill>
        <a:effectLst/>
        <a:uFillTx/>
        <a:latin typeface="Graphik Light"/>
        <a:ea typeface="Graphik Light"/>
        <a:cs typeface="Graphik Light"/>
        <a:sym typeface="Graphik Light"/>
      </a:defRPr>
    </a:lvl4pPr>
    <a:lvl5pPr marL="0" marR="0" indent="1828800" algn="l" defTabSz="2438338" rtl="0" fontAlgn="auto" latinLnBrk="0" hangingPunct="0">
      <a:lnSpc>
        <a:spcPct val="100000"/>
      </a:lnSpc>
      <a:spcBef>
        <a:spcPts val="4700"/>
      </a:spcBef>
      <a:spcAft>
        <a:spcPts val="0"/>
      </a:spcAft>
      <a:buClrTx/>
      <a:buSzTx/>
      <a:buFontTx/>
      <a:buNone/>
      <a:tabLst/>
      <a:defRPr b="0" baseline="0" cap="none" i="0" spc="0" strike="noStrike" sz="4000" u="none" kumimoji="0" normalizeH="0">
        <a:ln>
          <a:noFill/>
        </a:ln>
        <a:solidFill>
          <a:srgbClr val="FFFFFF"/>
        </a:solidFill>
        <a:effectLst/>
        <a:uFillTx/>
        <a:latin typeface="Graphik Light"/>
        <a:ea typeface="Graphik Light"/>
        <a:cs typeface="Graphik Light"/>
        <a:sym typeface="Graphik Light"/>
      </a:defRPr>
    </a:lvl5pPr>
    <a:lvl6pPr marL="0" marR="0" indent="2286000" algn="l" defTabSz="2438338" rtl="0" fontAlgn="auto" latinLnBrk="0" hangingPunct="0">
      <a:lnSpc>
        <a:spcPct val="100000"/>
      </a:lnSpc>
      <a:spcBef>
        <a:spcPts val="4700"/>
      </a:spcBef>
      <a:spcAft>
        <a:spcPts val="0"/>
      </a:spcAft>
      <a:buClrTx/>
      <a:buSzTx/>
      <a:buFontTx/>
      <a:buNone/>
      <a:tabLst/>
      <a:defRPr b="0" baseline="0" cap="none" i="0" spc="0" strike="noStrike" sz="4000" u="none" kumimoji="0" normalizeH="0">
        <a:ln>
          <a:noFill/>
        </a:ln>
        <a:solidFill>
          <a:srgbClr val="FFFFFF"/>
        </a:solidFill>
        <a:effectLst/>
        <a:uFillTx/>
        <a:latin typeface="Graphik Light"/>
        <a:ea typeface="Graphik Light"/>
        <a:cs typeface="Graphik Light"/>
        <a:sym typeface="Graphik Light"/>
      </a:defRPr>
    </a:lvl6pPr>
    <a:lvl7pPr marL="0" marR="0" indent="2743200" algn="l" defTabSz="2438338" rtl="0" fontAlgn="auto" latinLnBrk="0" hangingPunct="0">
      <a:lnSpc>
        <a:spcPct val="100000"/>
      </a:lnSpc>
      <a:spcBef>
        <a:spcPts val="4700"/>
      </a:spcBef>
      <a:spcAft>
        <a:spcPts val="0"/>
      </a:spcAft>
      <a:buClrTx/>
      <a:buSzTx/>
      <a:buFontTx/>
      <a:buNone/>
      <a:tabLst/>
      <a:defRPr b="0" baseline="0" cap="none" i="0" spc="0" strike="noStrike" sz="4000" u="none" kumimoji="0" normalizeH="0">
        <a:ln>
          <a:noFill/>
        </a:ln>
        <a:solidFill>
          <a:srgbClr val="FFFFFF"/>
        </a:solidFill>
        <a:effectLst/>
        <a:uFillTx/>
        <a:latin typeface="Graphik Light"/>
        <a:ea typeface="Graphik Light"/>
        <a:cs typeface="Graphik Light"/>
        <a:sym typeface="Graphik Light"/>
      </a:defRPr>
    </a:lvl7pPr>
    <a:lvl8pPr marL="0" marR="0" indent="3200400" algn="l" defTabSz="2438338" rtl="0" fontAlgn="auto" latinLnBrk="0" hangingPunct="0">
      <a:lnSpc>
        <a:spcPct val="100000"/>
      </a:lnSpc>
      <a:spcBef>
        <a:spcPts val="4700"/>
      </a:spcBef>
      <a:spcAft>
        <a:spcPts val="0"/>
      </a:spcAft>
      <a:buClrTx/>
      <a:buSzTx/>
      <a:buFontTx/>
      <a:buNone/>
      <a:tabLst/>
      <a:defRPr b="0" baseline="0" cap="none" i="0" spc="0" strike="noStrike" sz="4000" u="none" kumimoji="0" normalizeH="0">
        <a:ln>
          <a:noFill/>
        </a:ln>
        <a:solidFill>
          <a:srgbClr val="FFFFFF"/>
        </a:solidFill>
        <a:effectLst/>
        <a:uFillTx/>
        <a:latin typeface="Graphik Light"/>
        <a:ea typeface="Graphik Light"/>
        <a:cs typeface="Graphik Light"/>
        <a:sym typeface="Graphik Light"/>
      </a:defRPr>
    </a:lvl8pPr>
    <a:lvl9pPr marL="0" marR="0" indent="3657600" algn="l" defTabSz="2438338" rtl="0" fontAlgn="auto" latinLnBrk="0" hangingPunct="0">
      <a:lnSpc>
        <a:spcPct val="100000"/>
      </a:lnSpc>
      <a:spcBef>
        <a:spcPts val="4700"/>
      </a:spcBef>
      <a:spcAft>
        <a:spcPts val="0"/>
      </a:spcAft>
      <a:buClrTx/>
      <a:buSzTx/>
      <a:buFontTx/>
      <a:buNone/>
      <a:tabLst/>
      <a:defRPr b="0" baseline="0" cap="none" i="0" spc="0" strike="noStrike" sz="4000" u="none" kumimoji="0" normalizeH="0">
        <a:ln>
          <a:noFill/>
        </a:ln>
        <a:solidFill>
          <a:srgbClr val="FFFFFF"/>
        </a:solidFill>
        <a:effectLst/>
        <a:uFillTx/>
        <a:latin typeface="Graphik Light"/>
        <a:ea typeface="Graphik Light"/>
        <a:cs typeface="Graphik Light"/>
        <a:sym typeface="Graphik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Graphik"/>
          <a:ea typeface="Graphik"/>
          <a:cs typeface="Graphik"/>
        </a:font>
        <a:srgbClr val="FFFFFF"/>
      </a:tcTxStyle>
      <a:tcStyle>
        <a:tcBdr>
          <a:left>
            <a:ln w="12700" cap="flat">
              <a:solidFill>
                <a:srgbClr val="D5D5D5"/>
              </a:solidFill>
              <a:prstDash val="solid"/>
              <a:miter lim="400000"/>
            </a:ln>
          </a:left>
          <a:right>
            <a:ln w="12700" cap="flat">
              <a:solidFill>
                <a:srgbClr val="D5D5D5"/>
              </a:solidFill>
              <a:prstDash val="solid"/>
              <a:miter lim="400000"/>
            </a:ln>
          </a:right>
          <a:top>
            <a:ln w="12700" cap="flat">
              <a:solidFill>
                <a:srgbClr val="D5D5D5"/>
              </a:solidFill>
              <a:prstDash val="solid"/>
              <a:miter lim="400000"/>
            </a:ln>
          </a:top>
          <a:bottom>
            <a:ln w="12700" cap="flat">
              <a:solidFill>
                <a:srgbClr val="D5D5D5"/>
              </a:solidFill>
              <a:prstDash val="solid"/>
              <a:miter lim="400000"/>
            </a:ln>
          </a:bottom>
          <a:insideH>
            <a:ln w="12700" cap="flat">
              <a:solidFill>
                <a:srgbClr val="D5D5D5"/>
              </a:solidFill>
              <a:prstDash val="solid"/>
              <a:miter lim="400000"/>
            </a:ln>
          </a:insideH>
          <a:insideV>
            <a:ln w="12700" cap="flat">
              <a:solidFill>
                <a:srgbClr val="D5D5D5"/>
              </a:solidFill>
              <a:prstDash val="solid"/>
              <a:miter lim="400000"/>
            </a:ln>
          </a:insideV>
        </a:tcBdr>
        <a:fill>
          <a:noFill/>
        </a:fill>
      </a:tcStyle>
    </a:wholeTbl>
    <a:band2H>
      <a:tcTxStyle b="def" i="def"/>
      <a:tcStyle>
        <a:tcBdr/>
        <a:fill>
          <a:solidFill>
            <a:srgbClr val="929292"/>
          </a:solidFill>
        </a:fill>
      </a:tcStyle>
    </a:band2H>
    <a:firstCol>
      <a:tcTxStyle b="on" i="off">
        <a:font>
          <a:latin typeface="Graphik Semibold"/>
          <a:ea typeface="Graphik Semibold"/>
          <a:cs typeface="Graphik Semibold"/>
        </a:font>
        <a:srgbClr val="FFFFFF"/>
      </a:tcTxStyle>
      <a:tcStyle>
        <a:tcBdr>
          <a:left>
            <a:ln w="12700" cap="flat">
              <a:solidFill>
                <a:srgbClr val="D5D5D5"/>
              </a:solidFill>
              <a:prstDash val="solid"/>
              <a:miter lim="400000"/>
            </a:ln>
          </a:left>
          <a:right>
            <a:ln w="38100" cap="flat">
              <a:solidFill>
                <a:srgbClr val="D5D5D5"/>
              </a:solidFill>
              <a:prstDash val="solid"/>
              <a:miter lim="400000"/>
            </a:ln>
          </a:right>
          <a:top>
            <a:ln w="12700" cap="flat">
              <a:solidFill>
                <a:srgbClr val="D5D5D5"/>
              </a:solidFill>
              <a:prstDash val="solid"/>
              <a:miter lim="400000"/>
            </a:ln>
          </a:top>
          <a:bottom>
            <a:ln w="12700" cap="flat">
              <a:solidFill>
                <a:srgbClr val="D5D5D5"/>
              </a:solidFill>
              <a:prstDash val="solid"/>
              <a:miter lim="400000"/>
            </a:ln>
          </a:bottom>
          <a:insideH>
            <a:ln w="12700" cap="flat">
              <a:solidFill>
                <a:srgbClr val="D5D5D5"/>
              </a:solidFill>
              <a:prstDash val="solid"/>
              <a:miter lim="400000"/>
            </a:ln>
          </a:insideH>
          <a:insideV>
            <a:ln w="12700" cap="flat">
              <a:solidFill>
                <a:srgbClr val="D5D5D5"/>
              </a:solidFill>
              <a:prstDash val="solid"/>
              <a:miter lim="400000"/>
            </a:ln>
          </a:insideV>
        </a:tcBdr>
        <a:fill>
          <a:noFill/>
        </a:fill>
      </a:tcStyle>
    </a:firstCol>
    <a:lastRow>
      <a:tcTxStyle b="on" i="off">
        <a:font>
          <a:latin typeface="Graphik Semibold"/>
          <a:ea typeface="Graphik Semibold"/>
          <a:cs typeface="Graphik Semibold"/>
        </a:font>
        <a:srgbClr val="FFFFFF"/>
      </a:tcTxStyle>
      <a:tcStyle>
        <a:tcBdr>
          <a:left>
            <a:ln w="12700" cap="flat">
              <a:solidFill>
                <a:srgbClr val="D5D5D5"/>
              </a:solidFill>
              <a:prstDash val="solid"/>
              <a:miter lim="400000"/>
            </a:ln>
          </a:left>
          <a:right>
            <a:ln w="12700" cap="flat">
              <a:solidFill>
                <a:srgbClr val="D5D5D5"/>
              </a:solidFill>
              <a:prstDash val="solid"/>
              <a:miter lim="400000"/>
            </a:ln>
          </a:right>
          <a:top>
            <a:ln w="38100" cap="flat">
              <a:solidFill>
                <a:srgbClr val="D5D5D5"/>
              </a:solidFill>
              <a:prstDash val="solid"/>
              <a:miter lim="400000"/>
            </a:ln>
          </a:top>
          <a:bottom>
            <a:ln w="12700" cap="flat">
              <a:solidFill>
                <a:srgbClr val="D5D5D5"/>
              </a:solidFill>
              <a:prstDash val="solid"/>
              <a:miter lim="400000"/>
            </a:ln>
          </a:bottom>
          <a:insideH>
            <a:ln w="12700" cap="flat">
              <a:solidFill>
                <a:srgbClr val="D5D5D5"/>
              </a:solidFill>
              <a:prstDash val="solid"/>
              <a:miter lim="400000"/>
            </a:ln>
          </a:insideH>
          <a:insideV>
            <a:ln w="12700" cap="flat">
              <a:solidFill>
                <a:srgbClr val="D5D5D5"/>
              </a:solidFill>
              <a:prstDash val="solid"/>
              <a:miter lim="400000"/>
            </a:ln>
          </a:insideV>
        </a:tcBdr>
        <a:fill>
          <a:noFill/>
        </a:fill>
      </a:tcStyle>
    </a:lastRow>
    <a:firstRow>
      <a:tcTxStyle b="on" i="off">
        <a:font>
          <a:latin typeface="Graphik Semibold"/>
          <a:ea typeface="Graphik Semibold"/>
          <a:cs typeface="Graphik Semibold"/>
        </a:font>
        <a:srgbClr val="FFFFFF"/>
      </a:tcTxStyle>
      <a:tcStyle>
        <a:tcBdr>
          <a:left>
            <a:ln w="12700" cap="flat">
              <a:solidFill>
                <a:srgbClr val="D5D5D5"/>
              </a:solidFill>
              <a:prstDash val="solid"/>
              <a:miter lim="400000"/>
            </a:ln>
          </a:left>
          <a:right>
            <a:ln w="12700" cap="flat">
              <a:solidFill>
                <a:srgbClr val="D5D5D5"/>
              </a:solidFill>
              <a:prstDash val="solid"/>
              <a:miter lim="400000"/>
            </a:ln>
          </a:right>
          <a:top>
            <a:ln w="12700" cap="flat">
              <a:solidFill>
                <a:srgbClr val="D5D5D5"/>
              </a:solidFill>
              <a:prstDash val="solid"/>
              <a:miter lim="400000"/>
            </a:ln>
          </a:top>
          <a:bottom>
            <a:ln w="38100" cap="flat">
              <a:solidFill>
                <a:srgbClr val="D5D5D5"/>
              </a:solidFill>
              <a:prstDash val="solid"/>
              <a:miter lim="400000"/>
            </a:ln>
          </a:bottom>
          <a:insideH>
            <a:ln w="12700" cap="flat">
              <a:solidFill>
                <a:srgbClr val="D5D5D5"/>
              </a:solidFill>
              <a:prstDash val="solid"/>
              <a:miter lim="400000"/>
            </a:ln>
          </a:insideH>
          <a:insideV>
            <a:ln w="12700" cap="flat">
              <a:solidFill>
                <a:srgbClr val="D5D5D5"/>
              </a:solidFill>
              <a:prstDash val="solid"/>
              <a:miter lim="400000"/>
            </a:ln>
          </a:insideV>
        </a:tcBdr>
        <a:fill>
          <a:noFill/>
        </a:fill>
      </a:tcStyle>
    </a:firstRow>
  </a:tblStyle>
  <a:tblStyle styleId="{C7B018BB-80A7-4F77-B60F-C8B233D01FF8}" styleName="">
    <a:tblBg/>
    <a:wholeTbl>
      <a:tcTxStyle b="off" i="off">
        <a:font>
          <a:latin typeface="Graphik"/>
          <a:ea typeface="Graphik"/>
          <a:cs typeface="Graphik"/>
        </a:font>
        <a:srgbClr val="FFFFFF"/>
      </a:tcTxStyle>
      <a:tcStyle>
        <a:tcBdr>
          <a:left>
            <a:ln w="12700" cap="flat">
              <a:solidFill>
                <a:srgbClr val="D5D5D5"/>
              </a:solidFill>
              <a:prstDash val="solid"/>
              <a:miter lim="400000"/>
            </a:ln>
          </a:left>
          <a:right>
            <a:ln w="12700" cap="flat">
              <a:solidFill>
                <a:srgbClr val="D5D5D5"/>
              </a:solidFill>
              <a:prstDash val="solid"/>
              <a:miter lim="400000"/>
            </a:ln>
          </a:right>
          <a:top>
            <a:ln w="12700" cap="flat">
              <a:solidFill>
                <a:srgbClr val="D5D5D5"/>
              </a:solidFill>
              <a:prstDash val="solid"/>
              <a:miter lim="400000"/>
            </a:ln>
          </a:top>
          <a:bottom>
            <a:ln w="12700" cap="flat">
              <a:solidFill>
                <a:srgbClr val="D5D5D5"/>
              </a:solidFill>
              <a:prstDash val="solid"/>
              <a:miter lim="400000"/>
            </a:ln>
          </a:bottom>
          <a:insideH>
            <a:ln w="12700" cap="flat">
              <a:solidFill>
                <a:srgbClr val="D5D5D5"/>
              </a:solidFill>
              <a:prstDash val="solid"/>
              <a:miter lim="400000"/>
            </a:ln>
          </a:insideH>
          <a:insideV>
            <a:ln w="12700" cap="flat">
              <a:solidFill>
                <a:srgbClr val="D5D5D5"/>
              </a:solidFill>
              <a:prstDash val="solid"/>
              <a:miter lim="400000"/>
            </a:ln>
          </a:insideV>
        </a:tcBdr>
        <a:fill>
          <a:noFill/>
        </a:fill>
      </a:tcStyle>
    </a:wholeTbl>
    <a:band2H>
      <a:tcTxStyle b="def" i="def"/>
      <a:tcStyle>
        <a:tcBdr/>
        <a:fill>
          <a:solidFill>
            <a:srgbClr val="929292"/>
          </a:solidFill>
        </a:fill>
      </a:tcStyle>
    </a:band2H>
    <a:firstCol>
      <a:tcTxStyle b="on" i="off">
        <a:font>
          <a:latin typeface="Graphik Semibold"/>
          <a:ea typeface="Graphik Semibold"/>
          <a:cs typeface="Graphik Semibold"/>
        </a:font>
        <a:srgbClr val="FFFFFF"/>
      </a:tcTxStyle>
      <a:tcStyle>
        <a:tcBdr>
          <a:left>
            <a:ln w="12700" cap="flat">
              <a:solidFill>
                <a:srgbClr val="D5D5D5"/>
              </a:solidFill>
              <a:prstDash val="solid"/>
              <a:miter lim="400000"/>
            </a:ln>
          </a:left>
          <a:right>
            <a:ln w="38100" cap="flat">
              <a:solidFill>
                <a:srgbClr val="D5D5D5"/>
              </a:solidFill>
              <a:prstDash val="solid"/>
              <a:miter lim="400000"/>
            </a:ln>
          </a:right>
          <a:top>
            <a:ln w="12700" cap="flat">
              <a:solidFill>
                <a:srgbClr val="D5D5D5"/>
              </a:solidFill>
              <a:prstDash val="solid"/>
              <a:miter lim="400000"/>
            </a:ln>
          </a:top>
          <a:bottom>
            <a:ln w="12700" cap="flat">
              <a:solidFill>
                <a:srgbClr val="D5D5D5"/>
              </a:solidFill>
              <a:prstDash val="solid"/>
              <a:miter lim="400000"/>
            </a:ln>
          </a:bottom>
          <a:insideH>
            <a:ln w="12700" cap="flat">
              <a:solidFill>
                <a:srgbClr val="D5D5D5"/>
              </a:solidFill>
              <a:prstDash val="solid"/>
              <a:miter lim="400000"/>
            </a:ln>
          </a:insideH>
          <a:insideV>
            <a:ln w="12700" cap="flat">
              <a:solidFill>
                <a:srgbClr val="D5D5D5"/>
              </a:solidFill>
              <a:prstDash val="solid"/>
              <a:miter lim="400000"/>
            </a:ln>
          </a:insideV>
        </a:tcBdr>
        <a:fill>
          <a:noFill/>
        </a:fill>
      </a:tcStyle>
    </a:firstCol>
    <a:lastRow>
      <a:tcTxStyle b="off" i="off">
        <a:font>
          <a:latin typeface="Graphik"/>
          <a:ea typeface="Graphik"/>
          <a:cs typeface="Graphik"/>
        </a:font>
        <a:srgbClr val="FFFFFF"/>
      </a:tcTxStyle>
      <a:tcStyle>
        <a:tcBdr>
          <a:left>
            <a:ln w="12700" cap="flat">
              <a:solidFill>
                <a:srgbClr val="D5D5D5"/>
              </a:solidFill>
              <a:prstDash val="solid"/>
              <a:miter lim="400000"/>
            </a:ln>
          </a:left>
          <a:right>
            <a:ln w="12700" cap="flat">
              <a:solidFill>
                <a:srgbClr val="D5D5D5"/>
              </a:solidFill>
              <a:prstDash val="solid"/>
              <a:miter lim="400000"/>
            </a:ln>
          </a:right>
          <a:top>
            <a:ln w="38100" cap="flat">
              <a:solidFill>
                <a:srgbClr val="D5D5D5"/>
              </a:solidFill>
              <a:prstDash val="solid"/>
              <a:miter lim="400000"/>
            </a:ln>
          </a:top>
          <a:bottom>
            <a:ln w="12700" cap="flat">
              <a:solidFill>
                <a:srgbClr val="D5D5D5"/>
              </a:solidFill>
              <a:prstDash val="solid"/>
              <a:miter lim="400000"/>
            </a:ln>
          </a:bottom>
          <a:insideH>
            <a:ln w="12700" cap="flat">
              <a:solidFill>
                <a:srgbClr val="D5D5D5"/>
              </a:solidFill>
              <a:prstDash val="solid"/>
              <a:miter lim="400000"/>
            </a:ln>
          </a:insideH>
          <a:insideV>
            <a:ln w="12700" cap="flat">
              <a:solidFill>
                <a:srgbClr val="D5D5D5"/>
              </a:solidFill>
              <a:prstDash val="solid"/>
              <a:miter lim="400000"/>
            </a:ln>
          </a:insideV>
        </a:tcBdr>
        <a:fill>
          <a:noFill/>
        </a:fill>
      </a:tcStyle>
    </a:lastRow>
    <a:firstRow>
      <a:tcTxStyle b="on" i="off">
        <a:font>
          <a:latin typeface="Graphik Semibold"/>
          <a:ea typeface="Graphik Semibold"/>
          <a:cs typeface="Graphik Semibold"/>
        </a:font>
        <a:srgbClr val="FFFFFF"/>
      </a:tcTxStyle>
      <a:tcStyle>
        <a:tcBdr>
          <a:left>
            <a:ln w="12700" cap="flat">
              <a:solidFill>
                <a:srgbClr val="D5D5D5"/>
              </a:solidFill>
              <a:prstDash val="solid"/>
              <a:miter lim="400000"/>
            </a:ln>
          </a:left>
          <a:right>
            <a:ln w="12700" cap="flat">
              <a:solidFill>
                <a:srgbClr val="D5D5D5"/>
              </a:solidFill>
              <a:prstDash val="solid"/>
              <a:miter lim="400000"/>
            </a:ln>
          </a:right>
          <a:top>
            <a:ln w="12700" cap="flat">
              <a:solidFill>
                <a:srgbClr val="D5D5D5"/>
              </a:solidFill>
              <a:prstDash val="solid"/>
              <a:miter lim="400000"/>
            </a:ln>
          </a:top>
          <a:bottom>
            <a:ln w="12700" cap="flat">
              <a:solidFill>
                <a:srgbClr val="D5D5D5"/>
              </a:solidFill>
              <a:prstDash val="solid"/>
              <a:miter lim="400000"/>
            </a:ln>
          </a:bottom>
          <a:insideH>
            <a:ln w="12700" cap="flat">
              <a:solidFill>
                <a:srgbClr val="D5D5D5"/>
              </a:solidFill>
              <a:prstDash val="solid"/>
              <a:miter lim="400000"/>
            </a:ln>
          </a:insideH>
          <a:insideV>
            <a:ln w="12700" cap="flat">
              <a:solidFill>
                <a:srgbClr val="D5D5D5"/>
              </a:solidFill>
              <a:prstDash val="solid"/>
              <a:miter lim="400000"/>
            </a:ln>
          </a:insideV>
        </a:tcBdr>
        <a:fill>
          <a:solidFill>
            <a:srgbClr val="0C7681"/>
          </a:solidFill>
        </a:fill>
      </a:tcStyle>
    </a:firstRow>
  </a:tblStyle>
  <a:tblStyle styleId="{EEE7283C-3CF3-47DC-8721-378D4A62B228}" styleName="">
    <a:tblBg/>
    <a:wholeTbl>
      <a:tcTxStyle b="off" i="off">
        <a:font>
          <a:latin typeface="Graphik"/>
          <a:ea typeface="Graphik"/>
          <a:cs typeface="Graphik"/>
        </a:font>
        <a:srgbClr val="FFFFFF"/>
      </a:tcTxStyle>
      <a:tcStyle>
        <a:tcBdr>
          <a:left>
            <a:ln w="12700" cap="flat">
              <a:solidFill>
                <a:srgbClr val="D5D5D5"/>
              </a:solidFill>
              <a:prstDash val="solid"/>
              <a:miter lim="400000"/>
            </a:ln>
          </a:left>
          <a:right>
            <a:ln w="12700" cap="flat">
              <a:solidFill>
                <a:srgbClr val="D5D5D5"/>
              </a:solidFill>
              <a:prstDash val="solid"/>
              <a:miter lim="400000"/>
            </a:ln>
          </a:right>
          <a:top>
            <a:ln w="12700" cap="flat">
              <a:solidFill>
                <a:srgbClr val="D5D5D5"/>
              </a:solidFill>
              <a:prstDash val="solid"/>
              <a:miter lim="400000"/>
            </a:ln>
          </a:top>
          <a:bottom>
            <a:ln w="12700" cap="flat">
              <a:solidFill>
                <a:srgbClr val="D5D5D5"/>
              </a:solidFill>
              <a:prstDash val="solid"/>
              <a:miter lim="400000"/>
            </a:ln>
          </a:bottom>
          <a:insideH>
            <a:ln w="12700" cap="flat">
              <a:solidFill>
                <a:srgbClr val="D5D5D5"/>
              </a:solidFill>
              <a:prstDash val="solid"/>
              <a:miter lim="400000"/>
            </a:ln>
          </a:insideH>
          <a:insideV>
            <a:ln w="12700" cap="flat">
              <a:solidFill>
                <a:srgbClr val="D5D5D5"/>
              </a:solidFill>
              <a:prstDash val="solid"/>
              <a:miter lim="400000"/>
            </a:ln>
          </a:insideV>
        </a:tcBdr>
        <a:fill>
          <a:noFill/>
        </a:fill>
      </a:tcStyle>
    </a:wholeTbl>
    <a:band2H>
      <a:tcTxStyle b="def" i="def"/>
      <a:tcStyle>
        <a:tcBdr/>
        <a:fill>
          <a:solidFill>
            <a:srgbClr val="929292"/>
          </a:solidFill>
        </a:fill>
      </a:tcStyle>
    </a:band2H>
    <a:firstCol>
      <a:tcTxStyle b="on" i="off">
        <a:font>
          <a:latin typeface="Graphik Semibold"/>
          <a:ea typeface="Graphik Semibold"/>
          <a:cs typeface="Graphik Semibold"/>
        </a:font>
        <a:srgbClr val="FFFFFF"/>
      </a:tcTxStyle>
      <a:tcStyle>
        <a:tcBdr>
          <a:left>
            <a:ln w="12700" cap="flat">
              <a:solidFill>
                <a:srgbClr val="D5D5D5"/>
              </a:solidFill>
              <a:prstDash val="solid"/>
              <a:miter lim="400000"/>
            </a:ln>
          </a:left>
          <a:right>
            <a:ln w="12700" cap="flat">
              <a:solidFill>
                <a:srgbClr val="D5D5D5"/>
              </a:solidFill>
              <a:prstDash val="solid"/>
              <a:miter lim="400000"/>
            </a:ln>
          </a:right>
          <a:top>
            <a:ln w="12700" cap="flat">
              <a:solidFill>
                <a:srgbClr val="D5D5D5"/>
              </a:solidFill>
              <a:prstDash val="solid"/>
              <a:miter lim="400000"/>
            </a:ln>
          </a:top>
          <a:bottom>
            <a:ln w="12700" cap="flat">
              <a:solidFill>
                <a:srgbClr val="D5D5D5"/>
              </a:solidFill>
              <a:prstDash val="solid"/>
              <a:miter lim="400000"/>
            </a:ln>
          </a:bottom>
          <a:insideH>
            <a:ln w="12700" cap="flat">
              <a:solidFill>
                <a:srgbClr val="D5D5D5"/>
              </a:solidFill>
              <a:prstDash val="solid"/>
              <a:miter lim="400000"/>
            </a:ln>
          </a:insideH>
          <a:insideV>
            <a:ln w="12700" cap="flat">
              <a:solidFill>
                <a:srgbClr val="D5D5D5"/>
              </a:solidFill>
              <a:prstDash val="solid"/>
              <a:miter lim="400000"/>
            </a:ln>
          </a:insideV>
        </a:tcBdr>
        <a:fill>
          <a:solidFill>
            <a:srgbClr val="537F67"/>
          </a:solidFill>
        </a:fill>
      </a:tcStyle>
    </a:firstCol>
    <a:lastRow>
      <a:tcTxStyle b="off" i="off">
        <a:font>
          <a:latin typeface="Graphik"/>
          <a:ea typeface="Graphik"/>
          <a:cs typeface="Graphik"/>
        </a:font>
        <a:srgbClr val="FFFFFF"/>
      </a:tcTxStyle>
      <a:tcStyle>
        <a:tcBdr>
          <a:left>
            <a:ln w="12700" cap="flat">
              <a:solidFill>
                <a:srgbClr val="D5D5D5"/>
              </a:solidFill>
              <a:prstDash val="solid"/>
              <a:miter lim="400000"/>
            </a:ln>
          </a:left>
          <a:right>
            <a:ln w="12700" cap="flat">
              <a:solidFill>
                <a:srgbClr val="D5D5D5"/>
              </a:solidFill>
              <a:prstDash val="solid"/>
              <a:miter lim="400000"/>
            </a:ln>
          </a:right>
          <a:top>
            <a:ln w="38100" cap="flat">
              <a:solidFill>
                <a:srgbClr val="537F67"/>
              </a:solidFill>
              <a:prstDash val="solid"/>
              <a:miter lim="400000"/>
            </a:ln>
          </a:top>
          <a:bottom>
            <a:ln w="12700" cap="flat">
              <a:solidFill>
                <a:srgbClr val="D5D5D5"/>
              </a:solidFill>
              <a:prstDash val="solid"/>
              <a:miter lim="400000"/>
            </a:ln>
          </a:bottom>
          <a:insideH>
            <a:ln w="12700" cap="flat">
              <a:solidFill>
                <a:srgbClr val="D5D5D5"/>
              </a:solidFill>
              <a:prstDash val="solid"/>
              <a:miter lim="400000"/>
            </a:ln>
          </a:insideH>
          <a:insideV>
            <a:ln w="12700" cap="flat">
              <a:solidFill>
                <a:srgbClr val="D5D5D5"/>
              </a:solidFill>
              <a:prstDash val="solid"/>
              <a:miter lim="400000"/>
            </a:ln>
          </a:insideV>
        </a:tcBdr>
        <a:fill>
          <a:noFill/>
        </a:fill>
      </a:tcStyle>
    </a:lastRow>
    <a:firstRow>
      <a:tcTxStyle b="on" i="off">
        <a:font>
          <a:latin typeface="Graphik Semibold"/>
          <a:ea typeface="Graphik Semibold"/>
          <a:cs typeface="Graphik Semibold"/>
        </a:font>
        <a:srgbClr val="FFFFFF"/>
      </a:tcTxStyle>
      <a:tcStyle>
        <a:tcBdr>
          <a:left>
            <a:ln w="12700" cap="flat">
              <a:solidFill>
                <a:srgbClr val="D5D5D5"/>
              </a:solidFill>
              <a:prstDash val="solid"/>
              <a:miter lim="400000"/>
            </a:ln>
          </a:left>
          <a:right>
            <a:ln w="12700" cap="flat">
              <a:solidFill>
                <a:srgbClr val="D5D5D5"/>
              </a:solidFill>
              <a:prstDash val="solid"/>
              <a:miter lim="400000"/>
            </a:ln>
          </a:right>
          <a:top>
            <a:ln w="12700" cap="flat">
              <a:solidFill>
                <a:srgbClr val="D5D5D5"/>
              </a:solidFill>
              <a:prstDash val="solid"/>
              <a:miter lim="400000"/>
            </a:ln>
          </a:top>
          <a:bottom>
            <a:ln w="12700" cap="flat">
              <a:solidFill>
                <a:srgbClr val="D5D5D5"/>
              </a:solidFill>
              <a:prstDash val="solid"/>
              <a:miter lim="400000"/>
            </a:ln>
          </a:bottom>
          <a:insideH>
            <a:ln w="12700" cap="flat">
              <a:solidFill>
                <a:srgbClr val="D5D5D5"/>
              </a:solidFill>
              <a:prstDash val="solid"/>
              <a:miter lim="400000"/>
            </a:ln>
          </a:insideH>
          <a:insideV>
            <a:ln w="12700" cap="flat">
              <a:solidFill>
                <a:srgbClr val="D5D5D5"/>
              </a:solidFill>
              <a:prstDash val="solid"/>
              <a:miter lim="400000"/>
            </a:ln>
          </a:insideV>
        </a:tcBdr>
        <a:fill>
          <a:solidFill>
            <a:srgbClr val="008728"/>
          </a:solidFill>
        </a:fill>
      </a:tcStyle>
    </a:firstRow>
  </a:tblStyle>
  <a:tblStyle styleId="{CF821DB8-F4EB-4A41-A1BA-3FCAFE7338EE}" styleName="">
    <a:tblBg/>
    <a:wholeTbl>
      <a:tcTxStyle b="off" i="off">
        <a:font>
          <a:latin typeface="Graphik"/>
          <a:ea typeface="Graphik"/>
          <a:cs typeface="Graphik"/>
        </a:font>
        <a:srgbClr val="000000"/>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chemeClr val="accent4">
              <a:hueOff val="97492"/>
              <a:satOff val="-3125"/>
              <a:lumOff val="27021"/>
            </a:schemeClr>
          </a:solidFill>
        </a:fill>
      </a:tcStyle>
    </a:wholeTbl>
    <a:band2H>
      <a:tcTxStyle b="def" i="def"/>
      <a:tcStyle>
        <a:tcBdr/>
        <a:fill>
          <a:solidFill>
            <a:srgbClr val="FFFB00"/>
          </a:solidFill>
        </a:fill>
      </a:tcStyle>
    </a:band2H>
    <a:firstCol>
      <a:tcTxStyle b="on" i="off">
        <a:font>
          <a:latin typeface="Graphik Semibold"/>
          <a:ea typeface="Graphik Semibold"/>
          <a:cs typeface="Graphik Semibold"/>
        </a:font>
        <a:srgbClr val="000000"/>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chemeClr val="accent4">
              <a:hueOff val="-410732"/>
            </a:schemeClr>
          </a:solidFill>
        </a:fill>
      </a:tcStyle>
    </a:firstCol>
    <a:lastRow>
      <a:tcTxStyle b="on" i="off">
        <a:font>
          <a:latin typeface="Graphik Semibold"/>
          <a:ea typeface="Graphik Semibold"/>
          <a:cs typeface="Graphik Semibold"/>
        </a:font>
        <a:srgbClr val="000000"/>
      </a:tcTxStyle>
      <a:tcStyle>
        <a:tcBdr>
          <a:left>
            <a:ln w="12700" cap="flat">
              <a:solidFill>
                <a:srgbClr val="929292"/>
              </a:solidFill>
              <a:prstDash val="solid"/>
              <a:miter lim="400000"/>
            </a:ln>
          </a:left>
          <a:right>
            <a:ln w="12700" cap="flat">
              <a:solidFill>
                <a:srgbClr val="929292"/>
              </a:solidFill>
              <a:prstDash val="solid"/>
              <a:miter lim="400000"/>
            </a:ln>
          </a:right>
          <a:top>
            <a:ln w="38100" cap="flat">
              <a:solidFill>
                <a:schemeClr val="accent4">
                  <a:hueOff val="-410732"/>
                </a:schemeClr>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chemeClr val="accent4">
              <a:hueOff val="97492"/>
              <a:satOff val="-3125"/>
              <a:lumOff val="27021"/>
            </a:schemeClr>
          </a:solidFill>
        </a:fill>
      </a:tcStyle>
    </a:lastRow>
    <a:firstRow>
      <a:tcTxStyle b="on" i="off">
        <a:font>
          <a:latin typeface="Graphik Semibold"/>
          <a:ea typeface="Graphik Semibold"/>
          <a:cs typeface="Graphik Semibold"/>
        </a:font>
        <a:srgbClr val="000000"/>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chemeClr val="accent4">
              <a:hueOff val="-737021"/>
            </a:schemeClr>
          </a:solidFill>
        </a:fill>
      </a:tcStyle>
    </a:firstRow>
  </a:tblStyle>
  <a:tblStyle styleId="{33BA23B1-9221-436E-865A-0063620EA4FD}" styleName="">
    <a:tblBg/>
    <a:wholeTbl>
      <a:tcTxStyle b="off" i="off">
        <a:font>
          <a:latin typeface="Graphik"/>
          <a:ea typeface="Graphik"/>
          <a:cs typeface="Graphik"/>
        </a:font>
        <a:srgbClr val="FFFFFF"/>
      </a:tcTxStyle>
      <a:tcStyle>
        <a:tcBdr>
          <a:left>
            <a:ln w="12700" cap="flat">
              <a:solidFill>
                <a:srgbClr val="D5D5D5"/>
              </a:solidFill>
              <a:prstDash val="solid"/>
              <a:miter lim="400000"/>
            </a:ln>
          </a:left>
          <a:right>
            <a:ln w="12700" cap="flat">
              <a:solidFill>
                <a:srgbClr val="D5D5D5"/>
              </a:solidFill>
              <a:prstDash val="solid"/>
              <a:miter lim="400000"/>
            </a:ln>
          </a:right>
          <a:top>
            <a:ln w="12700" cap="flat">
              <a:solidFill>
                <a:srgbClr val="D5D5D5"/>
              </a:solidFill>
              <a:prstDash val="solid"/>
              <a:miter lim="400000"/>
            </a:ln>
          </a:top>
          <a:bottom>
            <a:ln w="12700" cap="flat">
              <a:solidFill>
                <a:srgbClr val="D5D5D5"/>
              </a:solidFill>
              <a:prstDash val="solid"/>
              <a:miter lim="400000"/>
            </a:ln>
          </a:bottom>
          <a:insideH>
            <a:ln w="12700" cap="flat">
              <a:solidFill>
                <a:srgbClr val="D5D5D5"/>
              </a:solidFill>
              <a:prstDash val="solid"/>
              <a:miter lim="400000"/>
            </a:ln>
          </a:insideH>
          <a:insideV>
            <a:ln w="12700" cap="flat">
              <a:solidFill>
                <a:srgbClr val="D5D5D5"/>
              </a:solidFill>
              <a:prstDash val="solid"/>
              <a:miter lim="400000"/>
            </a:ln>
          </a:insideV>
        </a:tcBdr>
        <a:fill>
          <a:noFill/>
        </a:fill>
      </a:tcStyle>
    </a:wholeTbl>
    <a:band2H>
      <a:tcTxStyle b="def" i="def"/>
      <a:tcStyle>
        <a:tcBdr/>
        <a:fill>
          <a:solidFill>
            <a:srgbClr val="DF9DFE"/>
          </a:solidFill>
        </a:fill>
      </a:tcStyle>
    </a:band2H>
    <a:firstCol>
      <a:tcTxStyle b="on" i="off">
        <a:font>
          <a:latin typeface="Graphik Semibold"/>
          <a:ea typeface="Graphik Semibold"/>
          <a:cs typeface="Graphik Semibold"/>
        </a:font>
        <a:srgbClr val="FFFFFF"/>
      </a:tcTxStyle>
      <a:tcStyle>
        <a:tcBdr>
          <a:left>
            <a:ln w="12700" cap="flat">
              <a:solidFill>
                <a:srgbClr val="D5D5D5"/>
              </a:solidFill>
              <a:prstDash val="solid"/>
              <a:miter lim="400000"/>
            </a:ln>
          </a:left>
          <a:right>
            <a:ln w="12700" cap="flat">
              <a:solidFill>
                <a:srgbClr val="D5D5D5"/>
              </a:solidFill>
              <a:prstDash val="solid"/>
              <a:miter lim="400000"/>
            </a:ln>
          </a:right>
          <a:top>
            <a:ln w="12700" cap="flat">
              <a:solidFill>
                <a:srgbClr val="D5D5D5"/>
              </a:solidFill>
              <a:prstDash val="solid"/>
              <a:miter lim="400000"/>
            </a:ln>
          </a:top>
          <a:bottom>
            <a:ln w="12700" cap="flat">
              <a:solidFill>
                <a:srgbClr val="D5D5D5"/>
              </a:solidFill>
              <a:prstDash val="solid"/>
              <a:miter lim="400000"/>
            </a:ln>
          </a:bottom>
          <a:insideH>
            <a:ln w="12700" cap="flat">
              <a:solidFill>
                <a:srgbClr val="D5D5D5"/>
              </a:solidFill>
              <a:prstDash val="solid"/>
              <a:miter lim="400000"/>
            </a:ln>
          </a:insideH>
          <a:insideV>
            <a:ln w="12700" cap="flat">
              <a:solidFill>
                <a:srgbClr val="D5D5D5"/>
              </a:solidFill>
              <a:prstDash val="solid"/>
              <a:miter lim="400000"/>
            </a:ln>
          </a:insideV>
        </a:tcBdr>
        <a:fill>
          <a:solidFill>
            <a:schemeClr val="accent6">
              <a:hueOff val="114748"/>
              <a:satOff val="1446"/>
              <a:lumOff val="-8963"/>
            </a:schemeClr>
          </a:solidFill>
        </a:fill>
      </a:tcStyle>
    </a:firstCol>
    <a:lastRow>
      <a:tcTxStyle b="on" i="off">
        <a:font>
          <a:latin typeface="Graphik Semibold"/>
          <a:ea typeface="Graphik Semibold"/>
          <a:cs typeface="Graphik Semibold"/>
        </a:font>
        <a:srgbClr val="FFFFFF"/>
      </a:tcTxStyle>
      <a:tcStyle>
        <a:tcBdr>
          <a:left>
            <a:ln w="12700" cap="flat">
              <a:solidFill>
                <a:srgbClr val="D5D5D5"/>
              </a:solidFill>
              <a:prstDash val="solid"/>
              <a:miter lim="400000"/>
            </a:ln>
          </a:left>
          <a:right>
            <a:ln w="12700" cap="flat">
              <a:solidFill>
                <a:srgbClr val="D5D5D5"/>
              </a:solidFill>
              <a:prstDash val="solid"/>
              <a:miter lim="400000"/>
            </a:ln>
          </a:right>
          <a:top>
            <a:ln w="38100" cap="flat">
              <a:solidFill>
                <a:schemeClr val="accent6">
                  <a:hueOff val="114748"/>
                  <a:satOff val="1446"/>
                  <a:lumOff val="-8963"/>
                </a:schemeClr>
              </a:solidFill>
              <a:prstDash val="solid"/>
              <a:miter lim="400000"/>
            </a:ln>
          </a:top>
          <a:bottom>
            <a:ln w="12700" cap="flat">
              <a:solidFill>
                <a:srgbClr val="D5D5D5"/>
              </a:solidFill>
              <a:prstDash val="solid"/>
              <a:miter lim="400000"/>
            </a:ln>
          </a:bottom>
          <a:insideH>
            <a:ln w="12700" cap="flat">
              <a:solidFill>
                <a:srgbClr val="D5D5D5"/>
              </a:solidFill>
              <a:prstDash val="solid"/>
              <a:miter lim="400000"/>
            </a:ln>
          </a:insideH>
          <a:insideV>
            <a:ln w="12700" cap="flat">
              <a:solidFill>
                <a:srgbClr val="D5D5D5"/>
              </a:solidFill>
              <a:prstDash val="solid"/>
              <a:miter lim="400000"/>
            </a:ln>
          </a:insideV>
        </a:tcBdr>
        <a:fill>
          <a:noFill/>
        </a:fill>
      </a:tcStyle>
    </a:lastRow>
    <a:firstRow>
      <a:tcTxStyle b="on" i="off">
        <a:font>
          <a:latin typeface="Graphik Semibold"/>
          <a:ea typeface="Graphik Semibold"/>
          <a:cs typeface="Graphik Semibold"/>
        </a:font>
        <a:srgbClr val="FFFFFF"/>
      </a:tcTxStyle>
      <a:tcStyle>
        <a:tcBdr>
          <a:left>
            <a:ln w="12700" cap="flat">
              <a:solidFill>
                <a:srgbClr val="D5D5D5"/>
              </a:solidFill>
              <a:prstDash val="solid"/>
              <a:miter lim="400000"/>
            </a:ln>
          </a:left>
          <a:right>
            <a:ln w="12700" cap="flat">
              <a:solidFill>
                <a:srgbClr val="D5D5D5"/>
              </a:solidFill>
              <a:prstDash val="solid"/>
              <a:miter lim="400000"/>
            </a:ln>
          </a:right>
          <a:top>
            <a:ln w="12700" cap="flat">
              <a:solidFill>
                <a:srgbClr val="D5D5D5"/>
              </a:solidFill>
              <a:prstDash val="solid"/>
              <a:miter lim="400000"/>
            </a:ln>
          </a:top>
          <a:bottom>
            <a:ln w="12700" cap="flat">
              <a:solidFill>
                <a:srgbClr val="D5D5D5"/>
              </a:solidFill>
              <a:prstDash val="solid"/>
              <a:miter lim="400000"/>
            </a:ln>
          </a:bottom>
          <a:insideH>
            <a:ln w="12700" cap="flat">
              <a:solidFill>
                <a:srgbClr val="D5D5D5"/>
              </a:solidFill>
              <a:prstDash val="solid"/>
              <a:miter lim="400000"/>
            </a:ln>
          </a:insideH>
          <a:insideV>
            <a:ln w="12700" cap="flat">
              <a:solidFill>
                <a:srgbClr val="D5D5D5"/>
              </a:solidFill>
              <a:prstDash val="solid"/>
              <a:miter lim="400000"/>
            </a:ln>
          </a:insideV>
        </a:tcBdr>
        <a:fill>
          <a:solidFill>
            <a:schemeClr val="accent6">
              <a:satOff val="-21357"/>
              <a:lumOff val="-20662"/>
            </a:schemeClr>
          </a:solidFill>
        </a:fill>
      </a:tcStyle>
    </a:firstRow>
  </a:tblStyle>
  <a:tblStyle styleId="{2708684C-4D16-4618-839F-0558EEFCDFE6}" styleName="">
    <a:tblBg/>
    <a:wholeTbl>
      <a:tcTxStyle b="off" i="off">
        <a:font>
          <a:latin typeface="Graphik"/>
          <a:ea typeface="Graphik"/>
          <a:cs typeface="Graphik"/>
        </a:font>
        <a:srgbClr val="FFFFFF"/>
      </a:tcTxStyle>
      <a:tcStyle>
        <a:tcBdr>
          <a:left>
            <a:ln w="12700" cap="flat">
              <a:solidFill>
                <a:srgbClr val="D5D5D5"/>
              </a:solidFill>
              <a:prstDash val="solid"/>
              <a:miter lim="400000"/>
            </a:ln>
          </a:left>
          <a:right>
            <a:ln w="12700" cap="flat">
              <a:solidFill>
                <a:srgbClr val="D5D5D5"/>
              </a:solidFill>
              <a:prstDash val="solid"/>
              <a:miter lim="400000"/>
            </a:ln>
          </a:right>
          <a:top>
            <a:ln w="12700" cap="flat">
              <a:solidFill>
                <a:srgbClr val="D5D5D5"/>
              </a:solidFill>
              <a:prstDash val="solid"/>
              <a:miter lim="400000"/>
            </a:ln>
          </a:top>
          <a:bottom>
            <a:ln w="12700" cap="flat">
              <a:solidFill>
                <a:srgbClr val="D5D5D5"/>
              </a:solidFill>
              <a:prstDash val="solid"/>
              <a:miter lim="400000"/>
            </a:ln>
          </a:bottom>
          <a:insideH>
            <a:ln w="12700" cap="flat">
              <a:solidFill>
                <a:srgbClr val="D5D5D5"/>
              </a:solidFill>
              <a:prstDash val="solid"/>
              <a:miter lim="400000"/>
            </a:ln>
          </a:insideH>
          <a:insideV>
            <a:ln w="12700" cap="flat">
              <a:solidFill>
                <a:srgbClr val="D5D5D5"/>
              </a:solidFill>
              <a:prstDash val="solid"/>
              <a:miter lim="400000"/>
            </a:ln>
          </a:insideV>
        </a:tcBdr>
        <a:fill>
          <a:noFill/>
        </a:fill>
      </a:tcStyle>
    </a:wholeTbl>
    <a:band2H>
      <a:tcTxStyle b="def" i="def"/>
      <a:tcStyle>
        <a:tcBdr/>
        <a:fill>
          <a:solidFill>
            <a:srgbClr val="929292"/>
          </a:solidFill>
        </a:fill>
      </a:tcStyle>
    </a:band2H>
    <a:firstCol>
      <a:tcTxStyle b="on" i="off">
        <a:font>
          <a:latin typeface="Graphik Semibold"/>
          <a:ea typeface="Graphik Semibold"/>
          <a:cs typeface="Graphik Semibold"/>
        </a:font>
        <a:srgbClr val="FFFFFF"/>
      </a:tcTxStyle>
      <a:tcStyle>
        <a:tcBdr>
          <a:left>
            <a:ln w="12700" cap="flat">
              <a:solidFill>
                <a:srgbClr val="D5D5D5"/>
              </a:solidFill>
              <a:prstDash val="solid"/>
              <a:miter lim="400000"/>
            </a:ln>
          </a:left>
          <a:right>
            <a:ln w="38100" cap="flat">
              <a:solidFill>
                <a:srgbClr val="D5D5D5"/>
              </a:solidFill>
              <a:prstDash val="solid"/>
              <a:miter lim="400000"/>
            </a:ln>
          </a:right>
          <a:top>
            <a:ln w="12700" cap="flat">
              <a:solidFill>
                <a:srgbClr val="D5D5D5"/>
              </a:solidFill>
              <a:prstDash val="solid"/>
              <a:miter lim="400000"/>
            </a:ln>
          </a:top>
          <a:bottom>
            <a:ln w="12700" cap="flat">
              <a:solidFill>
                <a:srgbClr val="D5D5D5"/>
              </a:solidFill>
              <a:prstDash val="solid"/>
              <a:miter lim="400000"/>
            </a:ln>
          </a:bottom>
          <a:insideH>
            <a:ln w="12700" cap="flat">
              <a:solidFill>
                <a:srgbClr val="D5D5D5"/>
              </a:solidFill>
              <a:prstDash val="solid"/>
              <a:miter lim="400000"/>
            </a:ln>
          </a:insideH>
          <a:insideV>
            <a:ln w="12700" cap="flat">
              <a:solidFill>
                <a:srgbClr val="D5D5D5"/>
              </a:solidFill>
              <a:prstDash val="solid"/>
              <a:miter lim="400000"/>
            </a:ln>
          </a:insideV>
        </a:tcBdr>
        <a:fill>
          <a:noFill/>
        </a:fill>
      </a:tcStyle>
    </a:firstCol>
    <a:lastRow>
      <a:tcTxStyle b="on" i="off">
        <a:font>
          <a:latin typeface="Graphik Semibold"/>
          <a:ea typeface="Graphik Semibold"/>
          <a:cs typeface="Graphik Semibold"/>
        </a:font>
        <a:srgbClr val="FFFFFF"/>
      </a:tcTxStyle>
      <a:tcStyle>
        <a:tcBdr>
          <a:left>
            <a:ln w="12700" cap="flat">
              <a:solidFill>
                <a:srgbClr val="D5D5D5"/>
              </a:solidFill>
              <a:prstDash val="solid"/>
              <a:miter lim="400000"/>
            </a:ln>
          </a:left>
          <a:right>
            <a:ln w="12700" cap="flat">
              <a:solidFill>
                <a:srgbClr val="D5D5D5"/>
              </a:solidFill>
              <a:prstDash val="solid"/>
              <a:miter lim="400000"/>
            </a:ln>
          </a:right>
          <a:top>
            <a:ln w="38100" cap="flat">
              <a:solidFill>
                <a:srgbClr val="D5D5D5"/>
              </a:solidFill>
              <a:prstDash val="solid"/>
              <a:miter lim="400000"/>
            </a:ln>
          </a:top>
          <a:bottom>
            <a:ln w="12700" cap="flat">
              <a:solidFill>
                <a:srgbClr val="D5D5D5"/>
              </a:solidFill>
              <a:prstDash val="solid"/>
              <a:miter lim="400000"/>
            </a:ln>
          </a:bottom>
          <a:insideH>
            <a:ln w="12700" cap="flat">
              <a:solidFill>
                <a:srgbClr val="D5D5D5"/>
              </a:solidFill>
              <a:prstDash val="solid"/>
              <a:miter lim="400000"/>
            </a:ln>
          </a:insideH>
          <a:insideV>
            <a:ln w="12700" cap="flat">
              <a:solidFill>
                <a:srgbClr val="D5D5D5"/>
              </a:solidFill>
              <a:prstDash val="solid"/>
              <a:miter lim="400000"/>
            </a:ln>
          </a:insideV>
        </a:tcBdr>
        <a:fill>
          <a:noFill/>
        </a:fill>
      </a:tcStyle>
    </a:lastRow>
    <a:firstRow>
      <a:tcTxStyle b="on" i="off">
        <a:font>
          <a:latin typeface="Graphik Semibold"/>
          <a:ea typeface="Graphik Semibold"/>
          <a:cs typeface="Graphik Semibold"/>
        </a:font>
        <a:srgbClr val="FFFFFF"/>
      </a:tcTxStyle>
      <a:tcStyle>
        <a:tcBdr>
          <a:left>
            <a:ln w="12700" cap="flat">
              <a:solidFill>
                <a:srgbClr val="D5D5D5"/>
              </a:solidFill>
              <a:prstDash val="solid"/>
              <a:miter lim="400000"/>
            </a:ln>
          </a:left>
          <a:right>
            <a:ln w="12700" cap="flat">
              <a:solidFill>
                <a:srgbClr val="D5D5D5"/>
              </a:solidFill>
              <a:prstDash val="solid"/>
              <a:miter lim="400000"/>
            </a:ln>
          </a:right>
          <a:top>
            <a:ln w="12700" cap="flat">
              <a:solidFill>
                <a:srgbClr val="D5D5D5"/>
              </a:solidFill>
              <a:prstDash val="solid"/>
              <a:miter lim="400000"/>
            </a:ln>
          </a:top>
          <a:bottom>
            <a:ln w="12700" cap="flat">
              <a:solidFill>
                <a:srgbClr val="D5D5D5"/>
              </a:solidFill>
              <a:prstDash val="solid"/>
              <a:miter lim="400000"/>
            </a:ln>
          </a:bottom>
          <a:insideH>
            <a:ln w="12700" cap="flat">
              <a:solidFill>
                <a:srgbClr val="D5D5D5"/>
              </a:solidFill>
              <a:prstDash val="solid"/>
              <a:miter lim="400000"/>
            </a:ln>
          </a:insideH>
          <a:insideV>
            <a:ln w="12700" cap="flat">
              <a:solidFill>
                <a:srgbClr val="D5D5D5"/>
              </a:solidFill>
              <a:prstDash val="solid"/>
              <a:miter lim="400000"/>
            </a:ln>
          </a:insideV>
        </a:tcBdr>
        <a:fill>
          <a:solidFill>
            <a:srgbClr val="5E5E5E"/>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68" name="Shape 168"/>
          <p:cNvSpPr/>
          <p:nvPr>
            <p:ph type="sldImg"/>
          </p:nvPr>
        </p:nvSpPr>
        <p:spPr>
          <a:xfrm>
            <a:off x="1143000" y="685800"/>
            <a:ext cx="4572000" cy="3429000"/>
          </a:xfrm>
          <a:prstGeom prst="rect">
            <a:avLst/>
          </a:prstGeom>
        </p:spPr>
        <p:txBody>
          <a:bodyPr/>
          <a:lstStyle/>
          <a:p>
            <a:pPr/>
          </a:p>
        </p:txBody>
      </p:sp>
      <p:sp>
        <p:nvSpPr>
          <p:cNvPr id="169" name="Shape 169"/>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p:spTree>
      <p:nvGrpSpPr>
        <p:cNvPr id="1" name=""/>
        <p:cNvGrpSpPr/>
        <p:nvPr/>
      </p:nvGrpSpPr>
      <p:grpSpPr>
        <a:xfrm>
          <a:off x="0" y="0"/>
          <a:ext cx="0" cy="0"/>
          <a:chOff x="0" y="0"/>
          <a:chExt cx="0" cy="0"/>
        </a:xfrm>
      </p:grpSpPr>
      <p:sp>
        <p:nvSpPr>
          <p:cNvPr id="11" name="Author and Date"/>
          <p:cNvSpPr txBox="1"/>
          <p:nvPr>
            <p:ph type="body" sz="quarter" idx="21" hasCustomPrompt="1"/>
          </p:nvPr>
        </p:nvSpPr>
        <p:spPr>
          <a:xfrm>
            <a:off x="1206500" y="12268782"/>
            <a:ext cx="21971000" cy="660401"/>
          </a:xfrm>
          <a:prstGeom prst="rect">
            <a:avLst/>
          </a:prstGeom>
        </p:spPr>
        <p:txBody>
          <a:bodyPr lIns="45719" tIns="45719" rIns="45719" bIns="45719" anchor="b"/>
          <a:lstStyle>
            <a:lvl1pPr marL="0" indent="0" defTabSz="825500">
              <a:spcBef>
                <a:spcPts val="0"/>
              </a:spcBef>
              <a:buSzTx/>
              <a:buNone/>
              <a:defRPr sz="3300">
                <a:latin typeface="Produkt Light"/>
                <a:ea typeface="Produkt Light"/>
                <a:cs typeface="Produkt Light"/>
                <a:sym typeface="Produkt Light"/>
              </a:defRPr>
            </a:lvl1pPr>
          </a:lstStyle>
          <a:p>
            <a:pPr/>
            <a:r>
              <a:t>Author and Date</a:t>
            </a:r>
          </a:p>
        </p:txBody>
      </p:sp>
      <p:sp>
        <p:nvSpPr>
          <p:cNvPr id="12" name="Body Level One…"/>
          <p:cNvSpPr txBox="1"/>
          <p:nvPr>
            <p:ph type="body" sz="quarter" idx="1" hasCustomPrompt="1"/>
          </p:nvPr>
        </p:nvSpPr>
        <p:spPr>
          <a:xfrm>
            <a:off x="1206500" y="7357839"/>
            <a:ext cx="21971000" cy="2006601"/>
          </a:xfrm>
          <a:prstGeom prst="rect">
            <a:avLst/>
          </a:prstGeom>
        </p:spPr>
        <p:txBody>
          <a:bodyPr/>
          <a:lstStyle>
            <a:lvl1pPr marL="0" indent="0" defTabSz="825500">
              <a:spcBef>
                <a:spcPts val="0"/>
              </a:spcBef>
              <a:buSzTx/>
              <a:buNone/>
              <a:defRPr sz="5500">
                <a:latin typeface="+mn-lt"/>
                <a:ea typeface="+mn-ea"/>
                <a:cs typeface="+mn-cs"/>
                <a:sym typeface="Produkt Extralight"/>
              </a:defRPr>
            </a:lvl1pPr>
            <a:lvl2pPr marL="0" indent="457200" defTabSz="825500">
              <a:spcBef>
                <a:spcPts val="0"/>
              </a:spcBef>
              <a:buSzTx/>
              <a:buNone/>
              <a:defRPr sz="5500">
                <a:latin typeface="+mn-lt"/>
                <a:ea typeface="+mn-ea"/>
                <a:cs typeface="+mn-cs"/>
                <a:sym typeface="Produkt Extralight"/>
              </a:defRPr>
            </a:lvl2pPr>
            <a:lvl3pPr marL="0" indent="914400" defTabSz="825500">
              <a:spcBef>
                <a:spcPts val="0"/>
              </a:spcBef>
              <a:buSzTx/>
              <a:buNone/>
              <a:defRPr sz="5500">
                <a:latin typeface="+mn-lt"/>
                <a:ea typeface="+mn-ea"/>
                <a:cs typeface="+mn-cs"/>
                <a:sym typeface="Produkt Extralight"/>
              </a:defRPr>
            </a:lvl3pPr>
            <a:lvl4pPr marL="0" indent="1371600" defTabSz="825500">
              <a:spcBef>
                <a:spcPts val="0"/>
              </a:spcBef>
              <a:buSzTx/>
              <a:buNone/>
              <a:defRPr sz="5500">
                <a:latin typeface="+mn-lt"/>
                <a:ea typeface="+mn-ea"/>
                <a:cs typeface="+mn-cs"/>
                <a:sym typeface="Produkt Extralight"/>
              </a:defRPr>
            </a:lvl4pPr>
            <a:lvl5pPr marL="0" indent="1828800" defTabSz="825500">
              <a:spcBef>
                <a:spcPts val="0"/>
              </a:spcBef>
              <a:buSzTx/>
              <a:buNone/>
              <a:defRPr sz="5500">
                <a:latin typeface="+mn-lt"/>
                <a:ea typeface="+mn-ea"/>
                <a:cs typeface="+mn-cs"/>
                <a:sym typeface="Produkt Extralight"/>
              </a:defRPr>
            </a:lvl5pPr>
          </a:lstStyle>
          <a:p>
            <a:pPr/>
            <a:r>
              <a:t>Presentation Subtitle</a:t>
            </a:r>
          </a:p>
          <a:p>
            <a:pPr lvl="1"/>
            <a:r>
              <a:t/>
            </a:r>
          </a:p>
          <a:p>
            <a:pPr lvl="2"/>
            <a:r>
              <a:t/>
            </a:r>
          </a:p>
          <a:p>
            <a:pPr lvl="3"/>
            <a:r>
              <a:t/>
            </a:r>
          </a:p>
          <a:p>
            <a:pPr lvl="4"/>
            <a:r>
              <a:t/>
            </a:r>
          </a:p>
        </p:txBody>
      </p:sp>
      <p:sp>
        <p:nvSpPr>
          <p:cNvPr id="13" name="Presentation Title"/>
          <p:cNvSpPr txBox="1"/>
          <p:nvPr>
            <p:ph type="title" hasCustomPrompt="1"/>
          </p:nvPr>
        </p:nvSpPr>
        <p:spPr>
          <a:xfrm>
            <a:off x="1206500" y="2621719"/>
            <a:ext cx="21971000" cy="4648201"/>
          </a:xfrm>
          <a:prstGeom prst="rect">
            <a:avLst/>
          </a:prstGeom>
        </p:spPr>
        <p:txBody>
          <a:bodyPr anchor="b"/>
          <a:lstStyle>
            <a:lvl1pPr defTabSz="355600">
              <a:defRPr spc="-119" sz="12000"/>
            </a:lvl1pPr>
          </a:lstStyle>
          <a:p>
            <a:pPr/>
            <a:r>
              <a:t>Presentation Title</a:t>
            </a:r>
          </a:p>
        </p:txBody>
      </p:sp>
      <p:sp>
        <p:nvSpPr>
          <p:cNvPr id="1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99" name="Slide Title"/>
          <p:cNvSpPr txBox="1"/>
          <p:nvPr>
            <p:ph type="title" hasCustomPrompt="1"/>
          </p:nvPr>
        </p:nvSpPr>
        <p:spPr>
          <a:prstGeom prst="rect">
            <a:avLst/>
          </a:prstGeom>
        </p:spPr>
        <p:txBody>
          <a:bodyPr/>
          <a:lstStyle/>
          <a:p>
            <a:pPr/>
            <a:r>
              <a:t>Slide Title</a:t>
            </a:r>
          </a:p>
        </p:txBody>
      </p:sp>
      <p:sp>
        <p:nvSpPr>
          <p:cNvPr id="100" name="Slide Subtitle"/>
          <p:cNvSpPr txBox="1"/>
          <p:nvPr>
            <p:ph type="body" sz="quarter" idx="21" hasCustomPrompt="1"/>
          </p:nvPr>
        </p:nvSpPr>
        <p:spPr>
          <a:xfrm>
            <a:off x="1206500" y="2324100"/>
            <a:ext cx="21971000" cy="1003300"/>
          </a:xfrm>
          <a:prstGeom prst="rect">
            <a:avLst/>
          </a:prstGeom>
        </p:spPr>
        <p:txBody>
          <a:bodyPr lIns="45719" tIns="45719" rIns="45719" bIns="45719"/>
          <a:lstStyle>
            <a:lvl1pPr marL="0" indent="0" defTabSz="825500">
              <a:spcBef>
                <a:spcPts val="0"/>
              </a:spcBef>
              <a:buSzTx/>
              <a:buNone/>
              <a:defRPr sz="5500">
                <a:latin typeface="+mn-lt"/>
                <a:ea typeface="+mn-ea"/>
                <a:cs typeface="+mn-cs"/>
                <a:sym typeface="Produkt Extralight"/>
              </a:defRPr>
            </a:lvl1pPr>
          </a:lstStyle>
          <a:p>
            <a:pPr/>
            <a:r>
              <a:t>Slide Subtitle</a:t>
            </a:r>
          </a:p>
        </p:txBody>
      </p:sp>
      <p:sp>
        <p:nvSpPr>
          <p:cNvPr id="10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Agenda">
    <p:spTree>
      <p:nvGrpSpPr>
        <p:cNvPr id="1" name=""/>
        <p:cNvGrpSpPr/>
        <p:nvPr/>
      </p:nvGrpSpPr>
      <p:grpSpPr>
        <a:xfrm>
          <a:off x="0" y="0"/>
          <a:ext cx="0" cy="0"/>
          <a:chOff x="0" y="0"/>
          <a:chExt cx="0" cy="0"/>
        </a:xfrm>
      </p:grpSpPr>
      <p:sp>
        <p:nvSpPr>
          <p:cNvPr id="108" name="Agenda Subtitle"/>
          <p:cNvSpPr txBox="1"/>
          <p:nvPr>
            <p:ph type="body" sz="quarter" idx="21" hasCustomPrompt="1"/>
          </p:nvPr>
        </p:nvSpPr>
        <p:spPr>
          <a:xfrm>
            <a:off x="1206500" y="2324100"/>
            <a:ext cx="21971000" cy="1003300"/>
          </a:xfrm>
          <a:prstGeom prst="rect">
            <a:avLst/>
          </a:prstGeom>
        </p:spPr>
        <p:txBody>
          <a:bodyPr lIns="45719" tIns="45719" rIns="45719" bIns="45719"/>
          <a:lstStyle>
            <a:lvl1pPr marL="0" indent="0" defTabSz="825500">
              <a:spcBef>
                <a:spcPts val="0"/>
              </a:spcBef>
              <a:buSzTx/>
              <a:buNone/>
              <a:defRPr sz="5500">
                <a:latin typeface="+mn-lt"/>
                <a:ea typeface="+mn-ea"/>
                <a:cs typeface="+mn-cs"/>
                <a:sym typeface="Produkt Extralight"/>
              </a:defRPr>
            </a:lvl1pPr>
          </a:lstStyle>
          <a:p>
            <a:pPr/>
            <a:r>
              <a:t>Agenda Subtitle</a:t>
            </a:r>
          </a:p>
        </p:txBody>
      </p:sp>
      <p:sp>
        <p:nvSpPr>
          <p:cNvPr id="109" name="Body Level One…"/>
          <p:cNvSpPr txBox="1"/>
          <p:nvPr>
            <p:ph type="body" idx="1" hasCustomPrompt="1"/>
          </p:nvPr>
        </p:nvSpPr>
        <p:spPr>
          <a:xfrm>
            <a:off x="1206500" y="4248504"/>
            <a:ext cx="21971000" cy="8256012"/>
          </a:xfrm>
          <a:prstGeom prst="rect">
            <a:avLst/>
          </a:prstGeom>
        </p:spPr>
        <p:txBody>
          <a:bodyPr/>
          <a:lstStyle>
            <a:lvl1pPr marL="0" indent="0" defTabSz="825500">
              <a:spcBef>
                <a:spcPts val="6000"/>
              </a:spcBef>
              <a:buSzTx/>
              <a:buNone/>
              <a:defRPr sz="5000"/>
            </a:lvl1pPr>
            <a:lvl2pPr marL="0" indent="457200" defTabSz="825500">
              <a:spcBef>
                <a:spcPts val="6000"/>
              </a:spcBef>
              <a:buSzTx/>
              <a:buNone/>
              <a:defRPr sz="5000"/>
            </a:lvl2pPr>
            <a:lvl3pPr marL="0" indent="914400" defTabSz="825500">
              <a:spcBef>
                <a:spcPts val="6000"/>
              </a:spcBef>
              <a:buSzTx/>
              <a:buNone/>
              <a:defRPr sz="5000"/>
            </a:lvl3pPr>
            <a:lvl4pPr marL="0" indent="1371600" defTabSz="825500">
              <a:spcBef>
                <a:spcPts val="6000"/>
              </a:spcBef>
              <a:buSzTx/>
              <a:buNone/>
              <a:defRPr sz="5000"/>
            </a:lvl4pPr>
            <a:lvl5pPr marL="0" indent="1828800" defTabSz="825500">
              <a:spcBef>
                <a:spcPts val="6000"/>
              </a:spcBef>
              <a:buSzTx/>
              <a:buNone/>
              <a:defRPr sz="5000"/>
            </a:lvl5pPr>
          </a:lstStyle>
          <a:p>
            <a:pPr/>
            <a:r>
              <a:t>Agenda Topics</a:t>
            </a:r>
          </a:p>
          <a:p>
            <a:pPr lvl="1"/>
            <a:r>
              <a:t/>
            </a:r>
          </a:p>
          <a:p>
            <a:pPr lvl="2"/>
            <a:r>
              <a:t/>
            </a:r>
          </a:p>
          <a:p>
            <a:pPr lvl="3"/>
            <a:r>
              <a:t/>
            </a:r>
          </a:p>
          <a:p>
            <a:pPr lvl="4"/>
            <a:r>
              <a:t/>
            </a:r>
          </a:p>
        </p:txBody>
      </p:sp>
      <p:sp>
        <p:nvSpPr>
          <p:cNvPr id="110" name="Agenda Title"/>
          <p:cNvSpPr txBox="1"/>
          <p:nvPr>
            <p:ph type="title" hasCustomPrompt="1"/>
          </p:nvPr>
        </p:nvSpPr>
        <p:spPr>
          <a:prstGeom prst="rect">
            <a:avLst/>
          </a:prstGeom>
        </p:spPr>
        <p:txBody>
          <a:bodyPr/>
          <a:lstStyle/>
          <a:p>
            <a:pPr/>
            <a:r>
              <a:t>Agenda Title</a:t>
            </a:r>
          </a:p>
        </p:txBody>
      </p:sp>
      <p:sp>
        <p:nvSpPr>
          <p:cNvPr id="11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tatement">
    <p:spTree>
      <p:nvGrpSpPr>
        <p:cNvPr id="1" name=""/>
        <p:cNvGrpSpPr/>
        <p:nvPr/>
      </p:nvGrpSpPr>
      <p:grpSpPr>
        <a:xfrm>
          <a:off x="0" y="0"/>
          <a:ext cx="0" cy="0"/>
          <a:chOff x="0" y="0"/>
          <a:chExt cx="0" cy="0"/>
        </a:xfrm>
      </p:grpSpPr>
      <p:sp>
        <p:nvSpPr>
          <p:cNvPr id="118" name="Body Level One…"/>
          <p:cNvSpPr txBox="1"/>
          <p:nvPr>
            <p:ph type="body" sz="half" idx="1" hasCustomPrompt="1"/>
          </p:nvPr>
        </p:nvSpPr>
        <p:spPr>
          <a:xfrm>
            <a:off x="1206500" y="4191000"/>
            <a:ext cx="21971000" cy="4089400"/>
          </a:xfrm>
          <a:prstGeom prst="rect">
            <a:avLst/>
          </a:prstGeom>
        </p:spPr>
        <p:txBody>
          <a:bodyPr anchor="ctr"/>
          <a:lstStyle>
            <a:lvl1pPr marL="0" indent="0" algn="ctr">
              <a:lnSpc>
                <a:spcPct val="90000"/>
              </a:lnSpc>
              <a:spcBef>
                <a:spcPts val="0"/>
              </a:spcBef>
              <a:buSzTx/>
              <a:buNone/>
              <a:defRPr spc="-119" sz="12000">
                <a:latin typeface="+mn-lt"/>
                <a:ea typeface="+mn-ea"/>
                <a:cs typeface="+mn-cs"/>
                <a:sym typeface="Produkt Extralight"/>
              </a:defRPr>
            </a:lvl1pPr>
            <a:lvl2pPr marL="0" indent="457200" algn="ctr">
              <a:lnSpc>
                <a:spcPct val="90000"/>
              </a:lnSpc>
              <a:spcBef>
                <a:spcPts val="0"/>
              </a:spcBef>
              <a:buSzTx/>
              <a:buNone/>
              <a:defRPr spc="-119" sz="12000">
                <a:latin typeface="+mn-lt"/>
                <a:ea typeface="+mn-ea"/>
                <a:cs typeface="+mn-cs"/>
                <a:sym typeface="Produkt Extralight"/>
              </a:defRPr>
            </a:lvl2pPr>
            <a:lvl3pPr marL="0" indent="914400" algn="ctr">
              <a:lnSpc>
                <a:spcPct val="90000"/>
              </a:lnSpc>
              <a:spcBef>
                <a:spcPts val="0"/>
              </a:spcBef>
              <a:buSzTx/>
              <a:buNone/>
              <a:defRPr spc="-119" sz="12000">
                <a:latin typeface="+mn-lt"/>
                <a:ea typeface="+mn-ea"/>
                <a:cs typeface="+mn-cs"/>
                <a:sym typeface="Produkt Extralight"/>
              </a:defRPr>
            </a:lvl3pPr>
            <a:lvl4pPr marL="0" indent="1371600" algn="ctr">
              <a:lnSpc>
                <a:spcPct val="90000"/>
              </a:lnSpc>
              <a:spcBef>
                <a:spcPts val="0"/>
              </a:spcBef>
              <a:buSzTx/>
              <a:buNone/>
              <a:defRPr spc="-119" sz="12000">
                <a:latin typeface="+mn-lt"/>
                <a:ea typeface="+mn-ea"/>
                <a:cs typeface="+mn-cs"/>
                <a:sym typeface="Produkt Extralight"/>
              </a:defRPr>
            </a:lvl4pPr>
            <a:lvl5pPr marL="0" indent="1828800" algn="ctr">
              <a:lnSpc>
                <a:spcPct val="90000"/>
              </a:lnSpc>
              <a:spcBef>
                <a:spcPts val="0"/>
              </a:spcBef>
              <a:buSzTx/>
              <a:buNone/>
              <a:defRPr spc="-119" sz="12000">
                <a:latin typeface="+mn-lt"/>
                <a:ea typeface="+mn-ea"/>
                <a:cs typeface="+mn-cs"/>
                <a:sym typeface="Produkt Extralight"/>
              </a:defRPr>
            </a:lvl5pPr>
          </a:lstStyle>
          <a:p>
            <a:pPr/>
            <a:r>
              <a:t>Statement</a:t>
            </a:r>
          </a:p>
          <a:p>
            <a:pPr lvl="1"/>
            <a:r>
              <a:t/>
            </a:r>
          </a:p>
          <a:p>
            <a:pPr lvl="2"/>
            <a:r>
              <a:t/>
            </a:r>
          </a:p>
          <a:p>
            <a:pPr lvl="3"/>
            <a:r>
              <a:t/>
            </a:r>
          </a:p>
          <a:p>
            <a:pPr lvl="4"/>
            <a:r>
              <a:t/>
            </a:r>
          </a:p>
        </p:txBody>
      </p:sp>
      <p:sp>
        <p:nvSpPr>
          <p:cNvPr id="11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ig Fact">
    <p:spTree>
      <p:nvGrpSpPr>
        <p:cNvPr id="1" name=""/>
        <p:cNvGrpSpPr/>
        <p:nvPr/>
      </p:nvGrpSpPr>
      <p:grpSpPr>
        <a:xfrm>
          <a:off x="0" y="0"/>
          <a:ext cx="0" cy="0"/>
          <a:chOff x="0" y="0"/>
          <a:chExt cx="0" cy="0"/>
        </a:xfrm>
      </p:grpSpPr>
      <p:sp>
        <p:nvSpPr>
          <p:cNvPr id="126" name="Body Level One…"/>
          <p:cNvSpPr txBox="1"/>
          <p:nvPr>
            <p:ph type="body" idx="1" hasCustomPrompt="1"/>
          </p:nvPr>
        </p:nvSpPr>
        <p:spPr>
          <a:xfrm>
            <a:off x="1206500" y="1207360"/>
            <a:ext cx="21971000" cy="7351451"/>
          </a:xfrm>
          <a:prstGeom prst="rect">
            <a:avLst/>
          </a:prstGeom>
        </p:spPr>
        <p:txBody>
          <a:bodyPr anchor="b"/>
          <a:lstStyle>
            <a:lvl1pPr marL="0" indent="0" algn="ctr">
              <a:lnSpc>
                <a:spcPct val="90000"/>
              </a:lnSpc>
              <a:spcBef>
                <a:spcPts val="0"/>
              </a:spcBef>
              <a:buSzTx/>
              <a:buNone/>
              <a:defRPr spc="-1750" sz="35000">
                <a:latin typeface="+mn-lt"/>
                <a:ea typeface="+mn-ea"/>
                <a:cs typeface="+mn-cs"/>
                <a:sym typeface="Produkt Extralight"/>
              </a:defRPr>
            </a:lvl1pPr>
            <a:lvl2pPr marL="0" indent="457200" algn="ctr">
              <a:lnSpc>
                <a:spcPct val="90000"/>
              </a:lnSpc>
              <a:spcBef>
                <a:spcPts val="0"/>
              </a:spcBef>
              <a:buSzTx/>
              <a:buNone/>
              <a:defRPr spc="-1750" sz="35000">
                <a:latin typeface="+mn-lt"/>
                <a:ea typeface="+mn-ea"/>
                <a:cs typeface="+mn-cs"/>
                <a:sym typeface="Produkt Extralight"/>
              </a:defRPr>
            </a:lvl2pPr>
            <a:lvl3pPr marL="0" indent="914400" algn="ctr">
              <a:lnSpc>
                <a:spcPct val="90000"/>
              </a:lnSpc>
              <a:spcBef>
                <a:spcPts val="0"/>
              </a:spcBef>
              <a:buSzTx/>
              <a:buNone/>
              <a:defRPr spc="-1750" sz="35000">
                <a:latin typeface="+mn-lt"/>
                <a:ea typeface="+mn-ea"/>
                <a:cs typeface="+mn-cs"/>
                <a:sym typeface="Produkt Extralight"/>
              </a:defRPr>
            </a:lvl3pPr>
            <a:lvl4pPr marL="0" indent="1371600" algn="ctr">
              <a:lnSpc>
                <a:spcPct val="90000"/>
              </a:lnSpc>
              <a:spcBef>
                <a:spcPts val="0"/>
              </a:spcBef>
              <a:buSzTx/>
              <a:buNone/>
              <a:defRPr spc="-1750" sz="35000">
                <a:latin typeface="+mn-lt"/>
                <a:ea typeface="+mn-ea"/>
                <a:cs typeface="+mn-cs"/>
                <a:sym typeface="Produkt Extralight"/>
              </a:defRPr>
            </a:lvl4pPr>
            <a:lvl5pPr marL="0" indent="1828800" algn="ctr">
              <a:lnSpc>
                <a:spcPct val="90000"/>
              </a:lnSpc>
              <a:spcBef>
                <a:spcPts val="0"/>
              </a:spcBef>
              <a:buSzTx/>
              <a:buNone/>
              <a:defRPr spc="-1750" sz="35000">
                <a:latin typeface="+mn-lt"/>
                <a:ea typeface="+mn-ea"/>
                <a:cs typeface="+mn-cs"/>
                <a:sym typeface="Produkt Extralight"/>
              </a:defRPr>
            </a:lvl5pPr>
          </a:lstStyle>
          <a:p>
            <a:pPr/>
            <a:r>
              <a:t>100%</a:t>
            </a:r>
          </a:p>
          <a:p>
            <a:pPr lvl="1"/>
            <a:r>
              <a:t/>
            </a:r>
          </a:p>
          <a:p>
            <a:pPr lvl="2"/>
            <a:r>
              <a:t/>
            </a:r>
          </a:p>
          <a:p>
            <a:pPr lvl="3"/>
            <a:r>
              <a:t/>
            </a:r>
          </a:p>
          <a:p>
            <a:pPr lvl="4"/>
            <a:r>
              <a:t/>
            </a:r>
          </a:p>
        </p:txBody>
      </p:sp>
      <p:sp>
        <p:nvSpPr>
          <p:cNvPr id="127" name="Fact information"/>
          <p:cNvSpPr txBox="1"/>
          <p:nvPr>
            <p:ph type="body" sz="quarter" idx="21" hasCustomPrompt="1"/>
          </p:nvPr>
        </p:nvSpPr>
        <p:spPr>
          <a:xfrm>
            <a:off x="1206500" y="8128000"/>
            <a:ext cx="21971000" cy="1079500"/>
          </a:xfrm>
          <a:prstGeom prst="rect">
            <a:avLst/>
          </a:prstGeom>
        </p:spPr>
        <p:txBody>
          <a:bodyPr lIns="45719" tIns="45719" rIns="45719" bIns="45719"/>
          <a:lstStyle>
            <a:lvl1pPr marL="0" indent="0" algn="ctr" defTabSz="825500">
              <a:lnSpc>
                <a:spcPct val="90000"/>
              </a:lnSpc>
              <a:spcBef>
                <a:spcPts val="0"/>
              </a:spcBef>
              <a:buSzTx/>
              <a:buNone/>
              <a:defRPr spc="-55" sz="5500">
                <a:latin typeface="+mn-lt"/>
                <a:ea typeface="+mn-ea"/>
                <a:cs typeface="+mn-cs"/>
                <a:sym typeface="Produkt Extralight"/>
              </a:defRPr>
            </a:lvl1pPr>
          </a:lstStyle>
          <a:p>
            <a:pPr/>
            <a:r>
              <a:t>Fact information</a:t>
            </a:r>
          </a:p>
        </p:txBody>
      </p:sp>
      <p:sp>
        <p:nvSpPr>
          <p:cNvPr id="12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135" name="Body Level One…"/>
          <p:cNvSpPr txBox="1"/>
          <p:nvPr>
            <p:ph type="body" sz="quarter" idx="1" hasCustomPrompt="1"/>
          </p:nvPr>
        </p:nvSpPr>
        <p:spPr>
          <a:xfrm>
            <a:off x="5194300" y="4165600"/>
            <a:ext cx="13995400" cy="4428667"/>
          </a:xfrm>
          <a:prstGeom prst="rect">
            <a:avLst/>
          </a:prstGeom>
        </p:spPr>
        <p:txBody>
          <a:bodyPr anchor="b"/>
          <a:lstStyle>
            <a:lvl1pPr marL="254000" indent="-254000">
              <a:lnSpc>
                <a:spcPct val="90000"/>
              </a:lnSpc>
              <a:spcBef>
                <a:spcPts val="0"/>
              </a:spcBef>
              <a:buSzTx/>
              <a:buNone/>
              <a:defRPr spc="-93" sz="9300">
                <a:latin typeface="+mn-lt"/>
                <a:ea typeface="+mn-ea"/>
                <a:cs typeface="+mn-cs"/>
                <a:sym typeface="Produkt Extralight"/>
              </a:defRPr>
            </a:lvl1pPr>
            <a:lvl2pPr marL="254000" indent="203200">
              <a:lnSpc>
                <a:spcPct val="90000"/>
              </a:lnSpc>
              <a:spcBef>
                <a:spcPts val="0"/>
              </a:spcBef>
              <a:buSzTx/>
              <a:buNone/>
              <a:defRPr spc="-93" sz="9300">
                <a:latin typeface="+mn-lt"/>
                <a:ea typeface="+mn-ea"/>
                <a:cs typeface="+mn-cs"/>
                <a:sym typeface="Produkt Extralight"/>
              </a:defRPr>
            </a:lvl2pPr>
            <a:lvl3pPr marL="254000" indent="660400">
              <a:lnSpc>
                <a:spcPct val="90000"/>
              </a:lnSpc>
              <a:spcBef>
                <a:spcPts val="0"/>
              </a:spcBef>
              <a:buSzTx/>
              <a:buNone/>
              <a:defRPr spc="-93" sz="9300">
                <a:latin typeface="+mn-lt"/>
                <a:ea typeface="+mn-ea"/>
                <a:cs typeface="+mn-cs"/>
                <a:sym typeface="Produkt Extralight"/>
              </a:defRPr>
            </a:lvl3pPr>
            <a:lvl4pPr marL="254000" indent="1117600">
              <a:lnSpc>
                <a:spcPct val="90000"/>
              </a:lnSpc>
              <a:spcBef>
                <a:spcPts val="0"/>
              </a:spcBef>
              <a:buSzTx/>
              <a:buNone/>
              <a:defRPr spc="-93" sz="9300">
                <a:latin typeface="+mn-lt"/>
                <a:ea typeface="+mn-ea"/>
                <a:cs typeface="+mn-cs"/>
                <a:sym typeface="Produkt Extralight"/>
              </a:defRPr>
            </a:lvl4pPr>
            <a:lvl5pPr marL="254000" indent="1574800">
              <a:lnSpc>
                <a:spcPct val="90000"/>
              </a:lnSpc>
              <a:spcBef>
                <a:spcPts val="0"/>
              </a:spcBef>
              <a:buSzTx/>
              <a:buNone/>
              <a:defRPr spc="-93" sz="9300">
                <a:latin typeface="+mn-lt"/>
                <a:ea typeface="+mn-ea"/>
                <a:cs typeface="+mn-cs"/>
                <a:sym typeface="Produkt Extralight"/>
              </a:defRPr>
            </a:lvl5pPr>
          </a:lstStyle>
          <a:p>
            <a:pPr/>
            <a:r>
              <a:t>“Notable Quote”</a:t>
            </a:r>
          </a:p>
          <a:p>
            <a:pPr lvl="1"/>
            <a:r>
              <a:t/>
            </a:r>
          </a:p>
          <a:p>
            <a:pPr lvl="2"/>
            <a:r>
              <a:t/>
            </a:r>
          </a:p>
          <a:p>
            <a:pPr lvl="3"/>
            <a:r>
              <a:t/>
            </a:r>
          </a:p>
          <a:p>
            <a:pPr lvl="4"/>
            <a:r>
              <a:t/>
            </a:r>
          </a:p>
        </p:txBody>
      </p:sp>
      <p:sp>
        <p:nvSpPr>
          <p:cNvPr id="136" name="Attribution"/>
          <p:cNvSpPr txBox="1"/>
          <p:nvPr>
            <p:ph type="body" sz="quarter" idx="21" hasCustomPrompt="1"/>
          </p:nvPr>
        </p:nvSpPr>
        <p:spPr>
          <a:xfrm>
            <a:off x="5456257" y="9559997"/>
            <a:ext cx="13471486" cy="698501"/>
          </a:xfrm>
          <a:prstGeom prst="rect">
            <a:avLst/>
          </a:prstGeom>
        </p:spPr>
        <p:txBody>
          <a:bodyPr lIns="45719" tIns="45719" rIns="45719" bIns="45719"/>
          <a:lstStyle>
            <a:lvl1pPr marL="0" indent="0" defTabSz="825500">
              <a:spcBef>
                <a:spcPts val="0"/>
              </a:spcBef>
              <a:buSzTx/>
              <a:buNone/>
              <a:defRPr sz="3600">
                <a:latin typeface="Produkt Light"/>
                <a:ea typeface="Produkt Light"/>
                <a:cs typeface="Produkt Light"/>
                <a:sym typeface="Produkt Light"/>
              </a:defRPr>
            </a:lvl1pPr>
          </a:lstStyle>
          <a:p>
            <a:pPr/>
            <a:r>
              <a:t>Attribution</a:t>
            </a:r>
          </a:p>
        </p:txBody>
      </p:sp>
      <p:sp>
        <p:nvSpPr>
          <p:cNvPr id="13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144" name="Wavy pink and orange architecture against a blue sky"/>
          <p:cNvSpPr/>
          <p:nvPr>
            <p:ph type="pic" sz="quarter" idx="21"/>
          </p:nvPr>
        </p:nvSpPr>
        <p:spPr>
          <a:xfrm>
            <a:off x="7353300" y="3632200"/>
            <a:ext cx="9677400" cy="6451600"/>
          </a:xfrm>
          <a:prstGeom prst="rect">
            <a:avLst/>
          </a:prstGeom>
        </p:spPr>
        <p:txBody>
          <a:bodyPr lIns="91439" tIns="45719" rIns="91439" bIns="45719">
            <a:noAutofit/>
          </a:bodyPr>
          <a:lstStyle/>
          <a:p>
            <a:pPr/>
          </a:p>
        </p:txBody>
      </p:sp>
      <p:sp>
        <p:nvSpPr>
          <p:cNvPr id="145" name="Low angle view of the corner of a modern building under a clear blue sky"/>
          <p:cNvSpPr/>
          <p:nvPr>
            <p:ph type="pic" sz="quarter" idx="22"/>
          </p:nvPr>
        </p:nvSpPr>
        <p:spPr>
          <a:xfrm>
            <a:off x="14617700" y="3632200"/>
            <a:ext cx="9677400" cy="6451600"/>
          </a:xfrm>
          <a:prstGeom prst="rect">
            <a:avLst/>
          </a:prstGeom>
        </p:spPr>
        <p:txBody>
          <a:bodyPr lIns="91439" tIns="45719" rIns="91439" bIns="45719">
            <a:noAutofit/>
          </a:bodyPr>
          <a:lstStyle/>
          <a:p>
            <a:pPr/>
          </a:p>
        </p:txBody>
      </p:sp>
      <p:sp>
        <p:nvSpPr>
          <p:cNvPr id="146" name="Low angle view of a stone bridge under a partly cloudy sky"/>
          <p:cNvSpPr/>
          <p:nvPr>
            <p:ph type="pic" sz="quarter" idx="23"/>
          </p:nvPr>
        </p:nvSpPr>
        <p:spPr>
          <a:xfrm>
            <a:off x="61386" y="3632200"/>
            <a:ext cx="9690101" cy="6451600"/>
          </a:xfrm>
          <a:prstGeom prst="rect">
            <a:avLst/>
          </a:prstGeom>
        </p:spPr>
        <p:txBody>
          <a:bodyPr lIns="91439" tIns="45719" rIns="91439" bIns="45719">
            <a:noAutofit/>
          </a:bodyPr>
          <a:lstStyle/>
          <a:p>
            <a:pPr/>
          </a:p>
        </p:txBody>
      </p:sp>
      <p:sp>
        <p:nvSpPr>
          <p:cNvPr id="14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54" name="Low angle view of modern, metal building"/>
          <p:cNvSpPr/>
          <p:nvPr>
            <p:ph type="pic" idx="21"/>
          </p:nvPr>
        </p:nvSpPr>
        <p:spPr>
          <a:xfrm>
            <a:off x="-38100" y="-1295400"/>
            <a:ext cx="24447500" cy="16295511"/>
          </a:xfrm>
          <a:prstGeom prst="rect">
            <a:avLst/>
          </a:prstGeom>
        </p:spPr>
        <p:txBody>
          <a:bodyPr lIns="91439" tIns="45719" rIns="91439" bIns="45719">
            <a:noAutofit/>
          </a:bodyPr>
          <a:lstStyle/>
          <a:p>
            <a:pPr/>
          </a:p>
        </p:txBody>
      </p:sp>
      <p:sp>
        <p:nvSpPr>
          <p:cNvPr id="155" name="Slide Number"/>
          <p:cNvSpPr txBox="1"/>
          <p:nvPr>
            <p:ph type="sldNum" sz="quarter" idx="2"/>
          </p:nvPr>
        </p:nvSpPr>
        <p:spPr>
          <a:xfrm>
            <a:off x="23558500" y="12483845"/>
            <a:ext cx="361188" cy="404115"/>
          </a:xfrm>
          <a:prstGeom prst="rect">
            <a:avLst/>
          </a:prstGeom>
        </p:spPr>
        <p:txBody>
          <a:bodyPr/>
          <a:lstStyle>
            <a:lvl1pPr>
              <a:defRPr sz="1800">
                <a:solidFill>
                  <a:schemeClr val="accent1"/>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6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Photo">
    <p:spTree>
      <p:nvGrpSpPr>
        <p:cNvPr id="1" name=""/>
        <p:cNvGrpSpPr/>
        <p:nvPr/>
      </p:nvGrpSpPr>
      <p:grpSpPr>
        <a:xfrm>
          <a:off x="0" y="0"/>
          <a:ext cx="0" cy="0"/>
          <a:chOff x="0" y="0"/>
          <a:chExt cx="0" cy="0"/>
        </a:xfrm>
      </p:grpSpPr>
      <p:sp>
        <p:nvSpPr>
          <p:cNvPr id="21" name="Geometric gray stone architecture"/>
          <p:cNvSpPr/>
          <p:nvPr>
            <p:ph type="pic" idx="21"/>
          </p:nvPr>
        </p:nvSpPr>
        <p:spPr>
          <a:xfrm>
            <a:off x="0" y="-4381500"/>
            <a:ext cx="24384001" cy="18288000"/>
          </a:xfrm>
          <a:prstGeom prst="rect">
            <a:avLst/>
          </a:prstGeom>
        </p:spPr>
        <p:txBody>
          <a:bodyPr lIns="91439" tIns="45719" rIns="91439" bIns="45719">
            <a:noAutofit/>
          </a:bodyPr>
          <a:lstStyle/>
          <a:p>
            <a:pPr/>
          </a:p>
        </p:txBody>
      </p:sp>
      <p:sp>
        <p:nvSpPr>
          <p:cNvPr id="22" name="Author and Date"/>
          <p:cNvSpPr txBox="1"/>
          <p:nvPr>
            <p:ph type="body" sz="quarter" idx="22" hasCustomPrompt="1"/>
          </p:nvPr>
        </p:nvSpPr>
        <p:spPr>
          <a:xfrm>
            <a:off x="1206500" y="12268200"/>
            <a:ext cx="21971000" cy="660400"/>
          </a:xfrm>
          <a:prstGeom prst="rect">
            <a:avLst/>
          </a:prstGeom>
        </p:spPr>
        <p:txBody>
          <a:bodyPr lIns="45719" tIns="45719" rIns="45719" bIns="45719" anchor="b"/>
          <a:lstStyle>
            <a:lvl1pPr marL="0" indent="0" defTabSz="825500">
              <a:spcBef>
                <a:spcPts val="0"/>
              </a:spcBef>
              <a:buSzTx/>
              <a:buNone/>
              <a:defRPr sz="3300">
                <a:latin typeface="Produkt Light"/>
                <a:ea typeface="Produkt Light"/>
                <a:cs typeface="Produkt Light"/>
                <a:sym typeface="Produkt Light"/>
              </a:defRPr>
            </a:lvl1pPr>
          </a:lstStyle>
          <a:p>
            <a:pPr/>
            <a:r>
              <a:t>Author and Date</a:t>
            </a:r>
          </a:p>
        </p:txBody>
      </p:sp>
      <p:sp>
        <p:nvSpPr>
          <p:cNvPr id="23" name="Body Level One…"/>
          <p:cNvSpPr txBox="1"/>
          <p:nvPr>
            <p:ph type="body" sz="quarter" idx="1" hasCustomPrompt="1"/>
          </p:nvPr>
        </p:nvSpPr>
        <p:spPr>
          <a:xfrm>
            <a:off x="1206500" y="7353300"/>
            <a:ext cx="21971000" cy="2006600"/>
          </a:xfrm>
          <a:prstGeom prst="rect">
            <a:avLst/>
          </a:prstGeom>
        </p:spPr>
        <p:txBody>
          <a:bodyPr/>
          <a:lstStyle>
            <a:lvl1pPr marL="0" indent="0" defTabSz="825500">
              <a:spcBef>
                <a:spcPts val="0"/>
              </a:spcBef>
              <a:buSzTx/>
              <a:buNone/>
              <a:defRPr sz="5500">
                <a:latin typeface="+mn-lt"/>
                <a:ea typeface="+mn-ea"/>
                <a:cs typeface="+mn-cs"/>
                <a:sym typeface="Produkt Extralight"/>
              </a:defRPr>
            </a:lvl1pPr>
            <a:lvl2pPr marL="0" indent="457200" defTabSz="825500">
              <a:spcBef>
                <a:spcPts val="0"/>
              </a:spcBef>
              <a:buSzTx/>
              <a:buNone/>
              <a:defRPr sz="5500">
                <a:latin typeface="+mn-lt"/>
                <a:ea typeface="+mn-ea"/>
                <a:cs typeface="+mn-cs"/>
                <a:sym typeface="Produkt Extralight"/>
              </a:defRPr>
            </a:lvl2pPr>
            <a:lvl3pPr marL="0" indent="914400" defTabSz="825500">
              <a:spcBef>
                <a:spcPts val="0"/>
              </a:spcBef>
              <a:buSzTx/>
              <a:buNone/>
              <a:defRPr sz="5500">
                <a:latin typeface="+mn-lt"/>
                <a:ea typeface="+mn-ea"/>
                <a:cs typeface="+mn-cs"/>
                <a:sym typeface="Produkt Extralight"/>
              </a:defRPr>
            </a:lvl3pPr>
            <a:lvl4pPr marL="0" indent="1371600" defTabSz="825500">
              <a:spcBef>
                <a:spcPts val="0"/>
              </a:spcBef>
              <a:buSzTx/>
              <a:buNone/>
              <a:defRPr sz="5500">
                <a:latin typeface="+mn-lt"/>
                <a:ea typeface="+mn-ea"/>
                <a:cs typeface="+mn-cs"/>
                <a:sym typeface="Produkt Extralight"/>
              </a:defRPr>
            </a:lvl4pPr>
            <a:lvl5pPr marL="0" indent="1828800" defTabSz="825500">
              <a:spcBef>
                <a:spcPts val="0"/>
              </a:spcBef>
              <a:buSzTx/>
              <a:buNone/>
              <a:defRPr sz="5500">
                <a:latin typeface="+mn-lt"/>
                <a:ea typeface="+mn-ea"/>
                <a:cs typeface="+mn-cs"/>
                <a:sym typeface="Produkt Extralight"/>
              </a:defRPr>
            </a:lvl5pPr>
          </a:lstStyle>
          <a:p>
            <a:pPr/>
            <a:r>
              <a:t>Presentation Subtitle</a:t>
            </a:r>
          </a:p>
          <a:p>
            <a:pPr lvl="1"/>
            <a:r>
              <a:t/>
            </a:r>
          </a:p>
          <a:p>
            <a:pPr lvl="2"/>
            <a:r>
              <a:t/>
            </a:r>
          </a:p>
          <a:p>
            <a:pPr lvl="3"/>
            <a:r>
              <a:t/>
            </a:r>
          </a:p>
          <a:p>
            <a:pPr lvl="4"/>
            <a:r>
              <a:t/>
            </a:r>
          </a:p>
        </p:txBody>
      </p:sp>
      <p:sp>
        <p:nvSpPr>
          <p:cNvPr id="24" name="Presentation Title"/>
          <p:cNvSpPr txBox="1"/>
          <p:nvPr>
            <p:ph type="title" hasCustomPrompt="1"/>
          </p:nvPr>
        </p:nvSpPr>
        <p:spPr>
          <a:xfrm>
            <a:off x="1206500" y="2611945"/>
            <a:ext cx="21971000" cy="4648201"/>
          </a:xfrm>
          <a:prstGeom prst="rect">
            <a:avLst/>
          </a:prstGeom>
        </p:spPr>
        <p:txBody>
          <a:bodyPr anchor="b"/>
          <a:lstStyle>
            <a:lvl1pPr defTabSz="355600">
              <a:defRPr spc="-119" sz="12000"/>
            </a:lvl1pPr>
          </a:lstStyle>
          <a:p>
            <a:pPr/>
            <a:r>
              <a:t>Presentation Title</a:t>
            </a:r>
          </a:p>
        </p:txBody>
      </p:sp>
      <p:sp>
        <p:nvSpPr>
          <p:cNvPr id="2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Photo Alt">
    <p:spTree>
      <p:nvGrpSpPr>
        <p:cNvPr id="1" name=""/>
        <p:cNvGrpSpPr/>
        <p:nvPr/>
      </p:nvGrpSpPr>
      <p:grpSpPr>
        <a:xfrm>
          <a:off x="0" y="0"/>
          <a:ext cx="0" cy="0"/>
          <a:chOff x="0" y="0"/>
          <a:chExt cx="0" cy="0"/>
        </a:xfrm>
      </p:grpSpPr>
      <p:sp>
        <p:nvSpPr>
          <p:cNvPr id="32" name="Geometric gray stone architecture"/>
          <p:cNvSpPr/>
          <p:nvPr>
            <p:ph type="pic" idx="21"/>
          </p:nvPr>
        </p:nvSpPr>
        <p:spPr>
          <a:xfrm>
            <a:off x="5707496" y="-660400"/>
            <a:ext cx="20053301" cy="15042092"/>
          </a:xfrm>
          <a:prstGeom prst="rect">
            <a:avLst/>
          </a:prstGeom>
        </p:spPr>
        <p:txBody>
          <a:bodyPr lIns="91439" tIns="45719" rIns="91439" bIns="45719">
            <a:noAutofit/>
          </a:bodyPr>
          <a:lstStyle/>
          <a:p>
            <a:pPr/>
          </a:p>
        </p:txBody>
      </p:sp>
      <p:sp>
        <p:nvSpPr>
          <p:cNvPr id="33" name="Slide Title"/>
          <p:cNvSpPr txBox="1"/>
          <p:nvPr>
            <p:ph type="title" hasCustomPrompt="1"/>
          </p:nvPr>
        </p:nvSpPr>
        <p:spPr>
          <a:xfrm>
            <a:off x="1206500" y="1333500"/>
            <a:ext cx="9779000" cy="5882273"/>
          </a:xfrm>
          <a:prstGeom prst="rect">
            <a:avLst/>
          </a:prstGeom>
        </p:spPr>
        <p:txBody>
          <a:bodyPr anchor="b"/>
          <a:lstStyle/>
          <a:p>
            <a:pPr/>
            <a:r>
              <a:t>Slide Title</a:t>
            </a:r>
          </a:p>
        </p:txBody>
      </p:sp>
      <p:sp>
        <p:nvSpPr>
          <p:cNvPr id="34" name="Body Level One…"/>
          <p:cNvSpPr txBox="1"/>
          <p:nvPr>
            <p:ph type="body" sz="quarter" idx="1" hasCustomPrompt="1"/>
          </p:nvPr>
        </p:nvSpPr>
        <p:spPr>
          <a:xfrm>
            <a:off x="1206500" y="7149476"/>
            <a:ext cx="9779000" cy="5385424"/>
          </a:xfrm>
          <a:prstGeom prst="rect">
            <a:avLst/>
          </a:prstGeom>
        </p:spPr>
        <p:txBody>
          <a:bodyPr/>
          <a:lstStyle>
            <a:lvl1pPr marL="0" indent="0" defTabSz="825500">
              <a:spcBef>
                <a:spcPts val="0"/>
              </a:spcBef>
              <a:buSzTx/>
              <a:buNone/>
              <a:defRPr sz="5500">
                <a:latin typeface="+mn-lt"/>
                <a:ea typeface="+mn-ea"/>
                <a:cs typeface="+mn-cs"/>
                <a:sym typeface="Produkt Extralight"/>
              </a:defRPr>
            </a:lvl1pPr>
            <a:lvl2pPr marL="0" indent="457200" defTabSz="825500">
              <a:spcBef>
                <a:spcPts val="0"/>
              </a:spcBef>
              <a:buSzTx/>
              <a:buNone/>
              <a:defRPr sz="5500">
                <a:latin typeface="+mn-lt"/>
                <a:ea typeface="+mn-ea"/>
                <a:cs typeface="+mn-cs"/>
                <a:sym typeface="Produkt Extralight"/>
              </a:defRPr>
            </a:lvl2pPr>
            <a:lvl3pPr marL="0" indent="914400" defTabSz="825500">
              <a:spcBef>
                <a:spcPts val="0"/>
              </a:spcBef>
              <a:buSzTx/>
              <a:buNone/>
              <a:defRPr sz="5500">
                <a:latin typeface="+mn-lt"/>
                <a:ea typeface="+mn-ea"/>
                <a:cs typeface="+mn-cs"/>
                <a:sym typeface="Produkt Extralight"/>
              </a:defRPr>
            </a:lvl3pPr>
            <a:lvl4pPr marL="0" indent="1371600" defTabSz="825500">
              <a:spcBef>
                <a:spcPts val="0"/>
              </a:spcBef>
              <a:buSzTx/>
              <a:buNone/>
              <a:defRPr sz="5500">
                <a:latin typeface="+mn-lt"/>
                <a:ea typeface="+mn-ea"/>
                <a:cs typeface="+mn-cs"/>
                <a:sym typeface="Produkt Extralight"/>
              </a:defRPr>
            </a:lvl4pPr>
            <a:lvl5pPr marL="0" indent="1828800" defTabSz="825500">
              <a:spcBef>
                <a:spcPts val="0"/>
              </a:spcBef>
              <a:buSzTx/>
              <a:buNone/>
              <a:defRPr sz="5500">
                <a:latin typeface="+mn-lt"/>
                <a:ea typeface="+mn-ea"/>
                <a:cs typeface="+mn-cs"/>
                <a:sym typeface="Produkt Extralight"/>
              </a:defRPr>
            </a:lvl5pPr>
          </a:lstStyle>
          <a:p>
            <a:pPr/>
            <a:r>
              <a:t>Slide Subtitle</a:t>
            </a:r>
          </a:p>
          <a:p>
            <a:pPr lvl="1"/>
            <a:r>
              <a:t/>
            </a:r>
          </a:p>
          <a:p>
            <a:pPr lvl="2"/>
            <a:r>
              <a:t/>
            </a:r>
          </a:p>
          <a:p>
            <a:pPr lvl="3"/>
            <a:r>
              <a:t/>
            </a:r>
          </a:p>
          <a:p>
            <a:pPr lvl="4"/>
            <a:r>
              <a:t/>
            </a:r>
          </a:p>
        </p:txBody>
      </p:sp>
      <p:sp>
        <p:nvSpPr>
          <p:cNvPr id="3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42" name="Slide Title"/>
          <p:cNvSpPr txBox="1"/>
          <p:nvPr>
            <p:ph type="title" hasCustomPrompt="1"/>
          </p:nvPr>
        </p:nvSpPr>
        <p:spPr>
          <a:prstGeom prst="rect">
            <a:avLst/>
          </a:prstGeom>
        </p:spPr>
        <p:txBody>
          <a:bodyPr/>
          <a:lstStyle/>
          <a:p>
            <a:pPr/>
            <a:r>
              <a:t>Slide Title</a:t>
            </a:r>
          </a:p>
        </p:txBody>
      </p:sp>
      <p:sp>
        <p:nvSpPr>
          <p:cNvPr id="43" name="Slide Subtitle"/>
          <p:cNvSpPr txBox="1"/>
          <p:nvPr>
            <p:ph type="body" sz="quarter" idx="21" hasCustomPrompt="1"/>
          </p:nvPr>
        </p:nvSpPr>
        <p:spPr>
          <a:xfrm>
            <a:off x="1206500" y="2324100"/>
            <a:ext cx="21971000" cy="1003300"/>
          </a:xfrm>
          <a:prstGeom prst="rect">
            <a:avLst/>
          </a:prstGeom>
        </p:spPr>
        <p:txBody>
          <a:bodyPr lIns="45719" tIns="45719" rIns="45719" bIns="45719"/>
          <a:lstStyle>
            <a:lvl1pPr marL="0" indent="0" defTabSz="825500">
              <a:spcBef>
                <a:spcPts val="0"/>
              </a:spcBef>
              <a:buSzTx/>
              <a:buNone/>
              <a:defRPr sz="5500">
                <a:latin typeface="+mn-lt"/>
                <a:ea typeface="+mn-ea"/>
                <a:cs typeface="+mn-cs"/>
                <a:sym typeface="Produkt Extralight"/>
              </a:defRPr>
            </a:lvl1pPr>
          </a:lstStyle>
          <a:p>
            <a:pPr/>
            <a:r>
              <a:t>Slide Subtitle</a:t>
            </a:r>
          </a:p>
        </p:txBody>
      </p:sp>
      <p:sp>
        <p:nvSpPr>
          <p:cNvPr id="44" name="Body Level One…"/>
          <p:cNvSpPr txBox="1"/>
          <p:nvPr>
            <p:ph type="body" idx="1" hasCustomPrompt="1"/>
          </p:nvPr>
        </p:nvSpPr>
        <p:spPr>
          <a:prstGeom prst="rect">
            <a:avLst/>
          </a:prstGeom>
        </p:spPr>
        <p:txBody>
          <a:bodyPr/>
          <a:lstStyle/>
          <a:p>
            <a:pPr/>
            <a:r>
              <a:t>Slide bullet text</a:t>
            </a:r>
          </a:p>
          <a:p>
            <a:pPr lvl="1"/>
            <a:r>
              <a:t/>
            </a:r>
          </a:p>
          <a:p>
            <a:pPr lvl="2"/>
            <a:r>
              <a:t/>
            </a:r>
          </a:p>
          <a:p>
            <a:pPr lvl="3"/>
            <a:r>
              <a:t/>
            </a:r>
          </a:p>
          <a:p>
            <a:pPr lvl="4"/>
            <a:r>
              <a:t/>
            </a:r>
          </a:p>
        </p:txBody>
      </p:sp>
      <p:sp>
        <p:nvSpPr>
          <p:cNvPr id="4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52" name="Body Level One…"/>
          <p:cNvSpPr txBox="1"/>
          <p:nvPr>
            <p:ph type="body" idx="1" hasCustomPrompt="1"/>
          </p:nvPr>
        </p:nvSpPr>
        <p:spPr>
          <a:prstGeom prst="rect">
            <a:avLst/>
          </a:prstGeom>
        </p:spPr>
        <p:txBody>
          <a:bodyPr/>
          <a:lstStyle/>
          <a:p>
            <a:pPr/>
            <a:r>
              <a:t>Slide bullet text</a:t>
            </a:r>
          </a:p>
          <a:p>
            <a:pPr lvl="1"/>
            <a:r>
              <a:t/>
            </a:r>
          </a:p>
          <a:p>
            <a:pPr lvl="2"/>
            <a:r>
              <a:t/>
            </a:r>
          </a:p>
          <a:p>
            <a:pPr lvl="3"/>
            <a:r>
              <a:t/>
            </a:r>
          </a:p>
          <a:p>
            <a:pPr lvl="4"/>
            <a:r>
              <a:t/>
            </a:r>
          </a:p>
        </p:txBody>
      </p:sp>
      <p:sp>
        <p:nvSpPr>
          <p:cNvPr id="5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0" name="Slide Subtitle"/>
          <p:cNvSpPr txBox="1"/>
          <p:nvPr>
            <p:ph type="body" sz="quarter" idx="21" hasCustomPrompt="1"/>
          </p:nvPr>
        </p:nvSpPr>
        <p:spPr>
          <a:xfrm>
            <a:off x="1206500" y="2324100"/>
            <a:ext cx="9779000" cy="1003300"/>
          </a:xfrm>
          <a:prstGeom prst="rect">
            <a:avLst/>
          </a:prstGeom>
        </p:spPr>
        <p:txBody>
          <a:bodyPr lIns="45719" tIns="45719" rIns="45719" bIns="45719"/>
          <a:lstStyle>
            <a:lvl1pPr marL="0" indent="0" defTabSz="825500">
              <a:spcBef>
                <a:spcPts val="0"/>
              </a:spcBef>
              <a:buSzTx/>
              <a:buNone/>
              <a:defRPr sz="5500">
                <a:latin typeface="+mn-lt"/>
                <a:ea typeface="+mn-ea"/>
                <a:cs typeface="+mn-cs"/>
                <a:sym typeface="Produkt Extralight"/>
              </a:defRPr>
            </a:lvl1pPr>
          </a:lstStyle>
          <a:p>
            <a:pPr/>
            <a:r>
              <a:t>Slide Subtitle</a:t>
            </a:r>
          </a:p>
        </p:txBody>
      </p:sp>
      <p:sp>
        <p:nvSpPr>
          <p:cNvPr id="61" name="Angular stone architecture in light and shadow"/>
          <p:cNvSpPr/>
          <p:nvPr>
            <p:ph type="pic" idx="22"/>
          </p:nvPr>
        </p:nvSpPr>
        <p:spPr>
          <a:xfrm>
            <a:off x="12382500" y="0"/>
            <a:ext cx="21945600" cy="13716001"/>
          </a:xfrm>
          <a:prstGeom prst="rect">
            <a:avLst/>
          </a:prstGeom>
        </p:spPr>
        <p:txBody>
          <a:bodyPr lIns="91439" tIns="45719" rIns="91439" bIns="45719">
            <a:noAutofit/>
          </a:bodyPr>
          <a:lstStyle/>
          <a:p>
            <a:pPr/>
          </a:p>
        </p:txBody>
      </p:sp>
      <p:sp>
        <p:nvSpPr>
          <p:cNvPr id="62" name="Slide Title"/>
          <p:cNvSpPr txBox="1"/>
          <p:nvPr>
            <p:ph type="title" hasCustomPrompt="1"/>
          </p:nvPr>
        </p:nvSpPr>
        <p:spPr>
          <a:xfrm>
            <a:off x="1206500" y="635000"/>
            <a:ext cx="9779000" cy="1689100"/>
          </a:xfrm>
          <a:prstGeom prst="rect">
            <a:avLst/>
          </a:prstGeom>
        </p:spPr>
        <p:txBody>
          <a:bodyPr/>
          <a:lstStyle/>
          <a:p>
            <a:pPr/>
            <a:r>
              <a:t>Slide Title</a:t>
            </a:r>
          </a:p>
        </p:txBody>
      </p:sp>
      <p:sp>
        <p:nvSpPr>
          <p:cNvPr id="63" name="Body Level One…"/>
          <p:cNvSpPr txBox="1"/>
          <p:nvPr>
            <p:ph type="body" sz="half" idx="1" hasCustomPrompt="1"/>
          </p:nvPr>
        </p:nvSpPr>
        <p:spPr>
          <a:xfrm>
            <a:off x="1206500" y="4248504"/>
            <a:ext cx="9779000" cy="8256630"/>
          </a:xfrm>
          <a:prstGeom prst="rect">
            <a:avLst/>
          </a:prstGeom>
        </p:spPr>
        <p:txBody>
          <a:bodyPr/>
          <a:lstStyle/>
          <a:p>
            <a:pPr/>
            <a:r>
              <a:t>Slide bullet text</a:t>
            </a:r>
          </a:p>
          <a:p>
            <a:pPr lvl="1"/>
            <a:r>
              <a:t/>
            </a:r>
          </a:p>
          <a:p>
            <a:pPr lvl="2"/>
            <a:r>
              <a:t/>
            </a:r>
          </a:p>
          <a:p>
            <a:pPr lvl="3"/>
            <a:r>
              <a:t/>
            </a:r>
          </a:p>
          <a:p>
            <a:pPr lvl="4"/>
            <a:r>
              <a:t/>
            </a:r>
          </a:p>
        </p:txBody>
      </p:sp>
      <p:sp>
        <p:nvSpPr>
          <p:cNvPr id="64" name="Slide Number"/>
          <p:cNvSpPr txBox="1"/>
          <p:nvPr>
            <p:ph type="sldNum" sz="quarter" idx="2"/>
          </p:nvPr>
        </p:nvSpPr>
        <p:spPr>
          <a:xfrm>
            <a:off x="23558500" y="12483845"/>
            <a:ext cx="361188" cy="404115"/>
          </a:xfrm>
          <a:prstGeom prst="rect">
            <a:avLst/>
          </a:prstGeom>
        </p:spPr>
        <p:txBody>
          <a:bodyPr/>
          <a:lstStyle>
            <a:lvl1pPr>
              <a:defRPr sz="1800">
                <a:solidFill>
                  <a:schemeClr val="accent1"/>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Live Video Small">
    <p:spTree>
      <p:nvGrpSpPr>
        <p:cNvPr id="1" name=""/>
        <p:cNvGrpSpPr/>
        <p:nvPr/>
      </p:nvGrpSpPr>
      <p:grpSpPr>
        <a:xfrm>
          <a:off x="0" y="0"/>
          <a:ext cx="0" cy="0"/>
          <a:chOff x="0" y="0"/>
          <a:chExt cx="0" cy="0"/>
        </a:xfrm>
      </p:grpSpPr>
      <p:sp>
        <p:nvSpPr>
          <p:cNvPr id="71" name="Slide Subtitle"/>
          <p:cNvSpPr txBox="1"/>
          <p:nvPr>
            <p:ph type="body" sz="quarter" idx="21" hasCustomPrompt="1"/>
          </p:nvPr>
        </p:nvSpPr>
        <p:spPr>
          <a:xfrm>
            <a:off x="1206500" y="2324100"/>
            <a:ext cx="21971000" cy="1003300"/>
          </a:xfrm>
          <a:prstGeom prst="rect">
            <a:avLst/>
          </a:prstGeom>
        </p:spPr>
        <p:txBody>
          <a:bodyPr lIns="45719" tIns="45719" rIns="45719" bIns="45719"/>
          <a:lstStyle>
            <a:lvl1pPr marL="0" indent="0" defTabSz="825500">
              <a:spcBef>
                <a:spcPts val="0"/>
              </a:spcBef>
              <a:buSzTx/>
              <a:buNone/>
              <a:defRPr sz="5500">
                <a:latin typeface="+mn-lt"/>
                <a:ea typeface="+mn-ea"/>
                <a:cs typeface="+mn-cs"/>
                <a:sym typeface="Produkt Extralight"/>
              </a:defRPr>
            </a:lvl1pPr>
          </a:lstStyle>
          <a:p>
            <a:pPr/>
            <a:r>
              <a:t>Slide Subtitle</a:t>
            </a:r>
          </a:p>
        </p:txBody>
      </p:sp>
      <p:sp>
        <p:nvSpPr>
          <p:cNvPr id="72" name="Slide Title"/>
          <p:cNvSpPr txBox="1"/>
          <p:nvPr>
            <p:ph type="title" hasCustomPrompt="1"/>
          </p:nvPr>
        </p:nvSpPr>
        <p:spPr>
          <a:prstGeom prst="rect">
            <a:avLst/>
          </a:prstGeom>
        </p:spPr>
        <p:txBody>
          <a:bodyPr/>
          <a:lstStyle/>
          <a:p>
            <a:pPr/>
            <a:r>
              <a:t>Slide Title</a:t>
            </a:r>
          </a:p>
        </p:txBody>
      </p:sp>
      <p:sp>
        <p:nvSpPr>
          <p:cNvPr id="73" name="Body Level One…"/>
          <p:cNvSpPr txBox="1"/>
          <p:nvPr>
            <p:ph type="body" sz="half" idx="1" hasCustomPrompt="1"/>
          </p:nvPr>
        </p:nvSpPr>
        <p:spPr>
          <a:xfrm>
            <a:off x="1206500" y="4248504"/>
            <a:ext cx="9779000" cy="8256630"/>
          </a:xfrm>
          <a:prstGeom prst="rect">
            <a:avLst/>
          </a:prstGeom>
        </p:spPr>
        <p:txBody>
          <a:bodyPr/>
          <a:lstStyle/>
          <a:p>
            <a:pPr/>
            <a:r>
              <a:t>Slide bullet text</a:t>
            </a:r>
          </a:p>
          <a:p>
            <a:pPr lvl="1"/>
            <a:r>
              <a:t/>
            </a:r>
          </a:p>
          <a:p>
            <a:pPr lvl="2"/>
            <a:r>
              <a:t/>
            </a:r>
          </a:p>
          <a:p>
            <a:pPr lvl="3"/>
            <a:r>
              <a:t/>
            </a:r>
          </a:p>
          <a:p>
            <a:pPr lvl="4"/>
            <a:r>
              <a:t/>
            </a:r>
          </a:p>
        </p:txBody>
      </p:sp>
      <p:sp>
        <p:nvSpPr>
          <p:cNvPr id="7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Live Video Large">
    <p:spTree>
      <p:nvGrpSpPr>
        <p:cNvPr id="1" name=""/>
        <p:cNvGrpSpPr/>
        <p:nvPr/>
      </p:nvGrpSpPr>
      <p:grpSpPr>
        <a:xfrm>
          <a:off x="0" y="0"/>
          <a:ext cx="0" cy="0"/>
          <a:chOff x="0" y="0"/>
          <a:chExt cx="0" cy="0"/>
        </a:xfrm>
      </p:grpSpPr>
      <p:sp>
        <p:nvSpPr>
          <p:cNvPr id="81" name="Slide Subtitle"/>
          <p:cNvSpPr txBox="1"/>
          <p:nvPr>
            <p:ph type="body" sz="quarter" idx="21" hasCustomPrompt="1"/>
          </p:nvPr>
        </p:nvSpPr>
        <p:spPr>
          <a:xfrm>
            <a:off x="1206500" y="2324100"/>
            <a:ext cx="9779000" cy="1003300"/>
          </a:xfrm>
          <a:prstGeom prst="rect">
            <a:avLst/>
          </a:prstGeom>
        </p:spPr>
        <p:txBody>
          <a:bodyPr lIns="45719" tIns="45719" rIns="45719" bIns="45719"/>
          <a:lstStyle>
            <a:lvl1pPr marL="0" indent="0" defTabSz="825500">
              <a:spcBef>
                <a:spcPts val="0"/>
              </a:spcBef>
              <a:buSzTx/>
              <a:buNone/>
              <a:defRPr sz="5500">
                <a:latin typeface="+mn-lt"/>
                <a:ea typeface="+mn-ea"/>
                <a:cs typeface="+mn-cs"/>
                <a:sym typeface="Produkt Extralight"/>
              </a:defRPr>
            </a:lvl1pPr>
          </a:lstStyle>
          <a:p>
            <a:pPr/>
            <a:r>
              <a:t>Slide Subtitle</a:t>
            </a:r>
          </a:p>
        </p:txBody>
      </p:sp>
      <p:sp>
        <p:nvSpPr>
          <p:cNvPr id="82" name="Slide Title"/>
          <p:cNvSpPr txBox="1"/>
          <p:nvPr>
            <p:ph type="title" hasCustomPrompt="1"/>
          </p:nvPr>
        </p:nvSpPr>
        <p:spPr>
          <a:xfrm>
            <a:off x="1206500" y="635000"/>
            <a:ext cx="9779000" cy="1689100"/>
          </a:xfrm>
          <a:prstGeom prst="rect">
            <a:avLst/>
          </a:prstGeom>
        </p:spPr>
        <p:txBody>
          <a:bodyPr/>
          <a:lstStyle/>
          <a:p>
            <a:pPr/>
            <a:r>
              <a:t>Slide Title</a:t>
            </a:r>
          </a:p>
        </p:txBody>
      </p:sp>
      <p:sp>
        <p:nvSpPr>
          <p:cNvPr id="83" name="Body Level One…"/>
          <p:cNvSpPr txBox="1"/>
          <p:nvPr>
            <p:ph type="body" sz="half" idx="1" hasCustomPrompt="1"/>
          </p:nvPr>
        </p:nvSpPr>
        <p:spPr>
          <a:xfrm>
            <a:off x="1206500" y="4248504"/>
            <a:ext cx="9779000" cy="8256630"/>
          </a:xfrm>
          <a:prstGeom prst="rect">
            <a:avLst/>
          </a:prstGeom>
        </p:spPr>
        <p:txBody>
          <a:bodyPr/>
          <a:lstStyle/>
          <a:p>
            <a:pPr/>
            <a:r>
              <a:t>Slide bullet text</a:t>
            </a:r>
          </a:p>
          <a:p>
            <a:pPr lvl="1"/>
            <a:r>
              <a:t/>
            </a:r>
          </a:p>
          <a:p>
            <a:pPr lvl="2"/>
            <a:r>
              <a:t/>
            </a:r>
          </a:p>
          <a:p>
            <a:pPr lvl="3"/>
            <a:r>
              <a:t/>
            </a:r>
          </a:p>
          <a:p>
            <a:pPr lvl="4"/>
            <a:r>
              <a:t/>
            </a:r>
          </a:p>
        </p:txBody>
      </p:sp>
      <p:sp>
        <p:nvSpPr>
          <p:cNvPr id="8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p:spTree>
      <p:nvGrpSpPr>
        <p:cNvPr id="1" name=""/>
        <p:cNvGrpSpPr/>
        <p:nvPr/>
      </p:nvGrpSpPr>
      <p:grpSpPr>
        <a:xfrm>
          <a:off x="0" y="0"/>
          <a:ext cx="0" cy="0"/>
          <a:chOff x="0" y="0"/>
          <a:chExt cx="0" cy="0"/>
        </a:xfrm>
      </p:grpSpPr>
      <p:sp>
        <p:nvSpPr>
          <p:cNvPr id="91" name="Section Title"/>
          <p:cNvSpPr txBox="1"/>
          <p:nvPr>
            <p:ph type="title" hasCustomPrompt="1"/>
          </p:nvPr>
        </p:nvSpPr>
        <p:spPr>
          <a:xfrm>
            <a:off x="1206500" y="3906899"/>
            <a:ext cx="21971004" cy="4648201"/>
          </a:xfrm>
          <a:prstGeom prst="rect">
            <a:avLst/>
          </a:prstGeom>
        </p:spPr>
        <p:txBody>
          <a:bodyPr anchor="ctr"/>
          <a:lstStyle>
            <a:lvl1pPr>
              <a:defRPr spc="-119" sz="12000"/>
            </a:lvl1pPr>
          </a:lstStyle>
          <a:p>
            <a:pPr/>
            <a:r>
              <a:t>Section Title</a:t>
            </a:r>
          </a:p>
        </p:txBody>
      </p:sp>
      <p:sp>
        <p:nvSpPr>
          <p:cNvPr id="9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 Id="rId18"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4B6079"/>
        </a:solidFill>
      </p:bgPr>
    </p:bg>
    <p:spTree>
      <p:nvGrpSpPr>
        <p:cNvPr id="1" name=""/>
        <p:cNvGrpSpPr/>
        <p:nvPr/>
      </p:nvGrpSpPr>
      <p:grpSpPr>
        <a:xfrm>
          <a:off x="0" y="0"/>
          <a:ext cx="0" cy="0"/>
          <a:chOff x="0" y="0"/>
          <a:chExt cx="0" cy="0"/>
        </a:xfrm>
      </p:grpSpPr>
      <p:sp>
        <p:nvSpPr>
          <p:cNvPr id="2" name="Slide Title"/>
          <p:cNvSpPr txBox="1"/>
          <p:nvPr>
            <p:ph type="title" hasCustomPrompt="1"/>
          </p:nvPr>
        </p:nvSpPr>
        <p:spPr>
          <a:xfrm>
            <a:off x="1206500" y="635000"/>
            <a:ext cx="21971000" cy="16891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Slide Title</a:t>
            </a:r>
          </a:p>
        </p:txBody>
      </p:sp>
      <p:sp>
        <p:nvSpPr>
          <p:cNvPr id="3" name="Body Level One…"/>
          <p:cNvSpPr txBox="1"/>
          <p:nvPr>
            <p:ph type="body" idx="1" hasCustomPrompt="1"/>
          </p:nvPr>
        </p:nvSpPr>
        <p:spPr>
          <a:xfrm>
            <a:off x="1206500" y="4260642"/>
            <a:ext cx="21971000" cy="825601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Slide bullet text</a:t>
            </a:r>
          </a:p>
          <a:p>
            <a:pPr lvl="1"/>
            <a:r>
              <a:t/>
            </a:r>
          </a:p>
          <a:p>
            <a:pPr lvl="2"/>
            <a:r>
              <a:t/>
            </a:r>
          </a:p>
          <a:p>
            <a:pPr lvl="3"/>
            <a:r>
              <a:t/>
            </a:r>
          </a:p>
          <a:p>
            <a:pPr lvl="4"/>
            <a:r>
              <a:t/>
            </a:r>
          </a:p>
        </p:txBody>
      </p:sp>
      <p:sp>
        <p:nvSpPr>
          <p:cNvPr id="4" name="Slide Number"/>
          <p:cNvSpPr txBox="1"/>
          <p:nvPr>
            <p:ph type="sldNum" sz="quarter" idx="2"/>
          </p:nvPr>
        </p:nvSpPr>
        <p:spPr>
          <a:xfrm>
            <a:off x="23558500" y="12458699"/>
            <a:ext cx="388620" cy="429261"/>
          </a:xfrm>
          <a:prstGeom prst="rect">
            <a:avLst/>
          </a:prstGeom>
          <a:ln w="12700">
            <a:miter lim="400000"/>
          </a:ln>
        </p:spPr>
        <p:txBody>
          <a:bodyPr wrap="none" lIns="50800" tIns="50800" rIns="50800" bIns="50800" anchor="b">
            <a:spAutoFit/>
          </a:bodyPr>
          <a:lstStyle>
            <a:lvl1pPr defTabSz="584200">
              <a:spcBef>
                <a:spcPts val="0"/>
              </a:spcBef>
              <a:defRPr sz="2000">
                <a:latin typeface="Graphik"/>
                <a:ea typeface="Graphik"/>
                <a:cs typeface="Graphik"/>
                <a:sym typeface="Graphik"/>
              </a:defRPr>
            </a:lvl1pPr>
          </a:lstStyle>
          <a:p>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Lst>
  <p:transition xmlns:p14="http://schemas.microsoft.com/office/powerpoint/2010/main" spd="med" advClick="1"/>
  <p:txStyles>
    <p:titleStyle>
      <a:lvl1pPr marL="0" marR="0" indent="0" algn="l" defTabSz="2438338" rtl="0" latinLnBrk="0">
        <a:lnSpc>
          <a:spcPct val="90000"/>
        </a:lnSpc>
        <a:spcBef>
          <a:spcPts val="0"/>
        </a:spcBef>
        <a:spcAft>
          <a:spcPts val="0"/>
        </a:spcAft>
        <a:buClrTx/>
        <a:buSzTx/>
        <a:buFontTx/>
        <a:buNone/>
        <a:tabLst/>
        <a:defRPr b="0" baseline="0" cap="none" i="0" spc="-100" strike="noStrike" sz="10000" u="none">
          <a:solidFill>
            <a:srgbClr val="FFFFFF"/>
          </a:solidFill>
          <a:uFillTx/>
          <a:latin typeface="+mn-lt"/>
          <a:ea typeface="+mn-ea"/>
          <a:cs typeface="+mn-cs"/>
          <a:sym typeface="Produkt Extralight"/>
        </a:defRPr>
      </a:lvl1pPr>
      <a:lvl2pPr marL="0" marR="0" indent="457200" algn="l" defTabSz="2438338" rtl="0" latinLnBrk="0">
        <a:lnSpc>
          <a:spcPct val="90000"/>
        </a:lnSpc>
        <a:spcBef>
          <a:spcPts val="0"/>
        </a:spcBef>
        <a:spcAft>
          <a:spcPts val="0"/>
        </a:spcAft>
        <a:buClrTx/>
        <a:buSzTx/>
        <a:buFontTx/>
        <a:buNone/>
        <a:tabLst/>
        <a:defRPr b="0" baseline="0" cap="none" i="0" spc="-100" strike="noStrike" sz="10000" u="none">
          <a:solidFill>
            <a:srgbClr val="FFFFFF"/>
          </a:solidFill>
          <a:uFillTx/>
          <a:latin typeface="+mn-lt"/>
          <a:ea typeface="+mn-ea"/>
          <a:cs typeface="+mn-cs"/>
          <a:sym typeface="Produkt Extralight"/>
        </a:defRPr>
      </a:lvl2pPr>
      <a:lvl3pPr marL="0" marR="0" indent="914400" algn="l" defTabSz="2438338" rtl="0" latinLnBrk="0">
        <a:lnSpc>
          <a:spcPct val="90000"/>
        </a:lnSpc>
        <a:spcBef>
          <a:spcPts val="0"/>
        </a:spcBef>
        <a:spcAft>
          <a:spcPts val="0"/>
        </a:spcAft>
        <a:buClrTx/>
        <a:buSzTx/>
        <a:buFontTx/>
        <a:buNone/>
        <a:tabLst/>
        <a:defRPr b="0" baseline="0" cap="none" i="0" spc="-100" strike="noStrike" sz="10000" u="none">
          <a:solidFill>
            <a:srgbClr val="FFFFFF"/>
          </a:solidFill>
          <a:uFillTx/>
          <a:latin typeface="+mn-lt"/>
          <a:ea typeface="+mn-ea"/>
          <a:cs typeface="+mn-cs"/>
          <a:sym typeface="Produkt Extralight"/>
        </a:defRPr>
      </a:lvl3pPr>
      <a:lvl4pPr marL="0" marR="0" indent="1371600" algn="l" defTabSz="2438338" rtl="0" latinLnBrk="0">
        <a:lnSpc>
          <a:spcPct val="90000"/>
        </a:lnSpc>
        <a:spcBef>
          <a:spcPts val="0"/>
        </a:spcBef>
        <a:spcAft>
          <a:spcPts val="0"/>
        </a:spcAft>
        <a:buClrTx/>
        <a:buSzTx/>
        <a:buFontTx/>
        <a:buNone/>
        <a:tabLst/>
        <a:defRPr b="0" baseline="0" cap="none" i="0" spc="-100" strike="noStrike" sz="10000" u="none">
          <a:solidFill>
            <a:srgbClr val="FFFFFF"/>
          </a:solidFill>
          <a:uFillTx/>
          <a:latin typeface="+mn-lt"/>
          <a:ea typeface="+mn-ea"/>
          <a:cs typeface="+mn-cs"/>
          <a:sym typeface="Produkt Extralight"/>
        </a:defRPr>
      </a:lvl4pPr>
      <a:lvl5pPr marL="0" marR="0" indent="1828800" algn="l" defTabSz="2438338" rtl="0" latinLnBrk="0">
        <a:lnSpc>
          <a:spcPct val="90000"/>
        </a:lnSpc>
        <a:spcBef>
          <a:spcPts val="0"/>
        </a:spcBef>
        <a:spcAft>
          <a:spcPts val="0"/>
        </a:spcAft>
        <a:buClrTx/>
        <a:buSzTx/>
        <a:buFontTx/>
        <a:buNone/>
        <a:tabLst/>
        <a:defRPr b="0" baseline="0" cap="none" i="0" spc="-100" strike="noStrike" sz="10000" u="none">
          <a:solidFill>
            <a:srgbClr val="FFFFFF"/>
          </a:solidFill>
          <a:uFillTx/>
          <a:latin typeface="+mn-lt"/>
          <a:ea typeface="+mn-ea"/>
          <a:cs typeface="+mn-cs"/>
          <a:sym typeface="Produkt Extralight"/>
        </a:defRPr>
      </a:lvl5pPr>
      <a:lvl6pPr marL="0" marR="0" indent="2286000" algn="l" defTabSz="2438338" rtl="0" latinLnBrk="0">
        <a:lnSpc>
          <a:spcPct val="90000"/>
        </a:lnSpc>
        <a:spcBef>
          <a:spcPts val="0"/>
        </a:spcBef>
        <a:spcAft>
          <a:spcPts val="0"/>
        </a:spcAft>
        <a:buClrTx/>
        <a:buSzTx/>
        <a:buFontTx/>
        <a:buNone/>
        <a:tabLst/>
        <a:defRPr b="0" baseline="0" cap="none" i="0" spc="-100" strike="noStrike" sz="10000" u="none">
          <a:solidFill>
            <a:srgbClr val="FFFFFF"/>
          </a:solidFill>
          <a:uFillTx/>
          <a:latin typeface="+mn-lt"/>
          <a:ea typeface="+mn-ea"/>
          <a:cs typeface="+mn-cs"/>
          <a:sym typeface="Produkt Extralight"/>
        </a:defRPr>
      </a:lvl6pPr>
      <a:lvl7pPr marL="0" marR="0" indent="2743200" algn="l" defTabSz="2438338" rtl="0" latinLnBrk="0">
        <a:lnSpc>
          <a:spcPct val="90000"/>
        </a:lnSpc>
        <a:spcBef>
          <a:spcPts val="0"/>
        </a:spcBef>
        <a:spcAft>
          <a:spcPts val="0"/>
        </a:spcAft>
        <a:buClrTx/>
        <a:buSzTx/>
        <a:buFontTx/>
        <a:buNone/>
        <a:tabLst/>
        <a:defRPr b="0" baseline="0" cap="none" i="0" spc="-100" strike="noStrike" sz="10000" u="none">
          <a:solidFill>
            <a:srgbClr val="FFFFFF"/>
          </a:solidFill>
          <a:uFillTx/>
          <a:latin typeface="+mn-lt"/>
          <a:ea typeface="+mn-ea"/>
          <a:cs typeface="+mn-cs"/>
          <a:sym typeface="Produkt Extralight"/>
        </a:defRPr>
      </a:lvl7pPr>
      <a:lvl8pPr marL="0" marR="0" indent="3200400" algn="l" defTabSz="2438338" rtl="0" latinLnBrk="0">
        <a:lnSpc>
          <a:spcPct val="90000"/>
        </a:lnSpc>
        <a:spcBef>
          <a:spcPts val="0"/>
        </a:spcBef>
        <a:spcAft>
          <a:spcPts val="0"/>
        </a:spcAft>
        <a:buClrTx/>
        <a:buSzTx/>
        <a:buFontTx/>
        <a:buNone/>
        <a:tabLst/>
        <a:defRPr b="0" baseline="0" cap="none" i="0" spc="-100" strike="noStrike" sz="10000" u="none">
          <a:solidFill>
            <a:srgbClr val="FFFFFF"/>
          </a:solidFill>
          <a:uFillTx/>
          <a:latin typeface="+mn-lt"/>
          <a:ea typeface="+mn-ea"/>
          <a:cs typeface="+mn-cs"/>
          <a:sym typeface="Produkt Extralight"/>
        </a:defRPr>
      </a:lvl8pPr>
      <a:lvl9pPr marL="0" marR="0" indent="3657600" algn="l" defTabSz="2438338" rtl="0" latinLnBrk="0">
        <a:lnSpc>
          <a:spcPct val="90000"/>
        </a:lnSpc>
        <a:spcBef>
          <a:spcPts val="0"/>
        </a:spcBef>
        <a:spcAft>
          <a:spcPts val="0"/>
        </a:spcAft>
        <a:buClrTx/>
        <a:buSzTx/>
        <a:buFontTx/>
        <a:buNone/>
        <a:tabLst/>
        <a:defRPr b="0" baseline="0" cap="none" i="0" spc="-100" strike="noStrike" sz="10000" u="none">
          <a:solidFill>
            <a:srgbClr val="FFFFFF"/>
          </a:solidFill>
          <a:uFillTx/>
          <a:latin typeface="+mn-lt"/>
          <a:ea typeface="+mn-ea"/>
          <a:cs typeface="+mn-cs"/>
          <a:sym typeface="Produkt Extralight"/>
        </a:defRPr>
      </a:lvl9pPr>
    </p:titleStyle>
    <p:bodyStyle>
      <a:lvl1pPr marL="457200" marR="0" indent="-457200" algn="l" defTabSz="2438338" rtl="0" latinLnBrk="0">
        <a:lnSpc>
          <a:spcPct val="100000"/>
        </a:lnSpc>
        <a:spcBef>
          <a:spcPts val="4700"/>
        </a:spcBef>
        <a:spcAft>
          <a:spcPts val="0"/>
        </a:spcAft>
        <a:buClrTx/>
        <a:buSzPct val="100000"/>
        <a:buFontTx/>
        <a:buChar char="•"/>
        <a:tabLst/>
        <a:defRPr b="0" baseline="0" cap="none" i="0" spc="0" strike="noStrike" sz="4000" u="none">
          <a:solidFill>
            <a:srgbClr val="FFFFFF"/>
          </a:solidFill>
          <a:uFillTx/>
          <a:latin typeface="Graphik Light"/>
          <a:ea typeface="Graphik Light"/>
          <a:cs typeface="Graphik Light"/>
          <a:sym typeface="Graphik Light"/>
        </a:defRPr>
      </a:lvl1pPr>
      <a:lvl2pPr marL="914400" marR="0" indent="-457200" algn="l" defTabSz="2438338" rtl="0" latinLnBrk="0">
        <a:lnSpc>
          <a:spcPct val="100000"/>
        </a:lnSpc>
        <a:spcBef>
          <a:spcPts val="4700"/>
        </a:spcBef>
        <a:spcAft>
          <a:spcPts val="0"/>
        </a:spcAft>
        <a:buClrTx/>
        <a:buSzPct val="100000"/>
        <a:buFontTx/>
        <a:buChar char="•"/>
        <a:tabLst/>
        <a:defRPr b="0" baseline="0" cap="none" i="0" spc="0" strike="noStrike" sz="4000" u="none">
          <a:solidFill>
            <a:srgbClr val="FFFFFF"/>
          </a:solidFill>
          <a:uFillTx/>
          <a:latin typeface="Graphik Light"/>
          <a:ea typeface="Graphik Light"/>
          <a:cs typeface="Graphik Light"/>
          <a:sym typeface="Graphik Light"/>
        </a:defRPr>
      </a:lvl2pPr>
      <a:lvl3pPr marL="1371600" marR="0" indent="-457200" algn="l" defTabSz="2438338" rtl="0" latinLnBrk="0">
        <a:lnSpc>
          <a:spcPct val="100000"/>
        </a:lnSpc>
        <a:spcBef>
          <a:spcPts val="4700"/>
        </a:spcBef>
        <a:spcAft>
          <a:spcPts val="0"/>
        </a:spcAft>
        <a:buClrTx/>
        <a:buSzPct val="100000"/>
        <a:buFontTx/>
        <a:buChar char="•"/>
        <a:tabLst/>
        <a:defRPr b="0" baseline="0" cap="none" i="0" spc="0" strike="noStrike" sz="4000" u="none">
          <a:solidFill>
            <a:srgbClr val="FFFFFF"/>
          </a:solidFill>
          <a:uFillTx/>
          <a:latin typeface="Graphik Light"/>
          <a:ea typeface="Graphik Light"/>
          <a:cs typeface="Graphik Light"/>
          <a:sym typeface="Graphik Light"/>
        </a:defRPr>
      </a:lvl3pPr>
      <a:lvl4pPr marL="1828800" marR="0" indent="-457200" algn="l" defTabSz="2438338" rtl="0" latinLnBrk="0">
        <a:lnSpc>
          <a:spcPct val="100000"/>
        </a:lnSpc>
        <a:spcBef>
          <a:spcPts val="4700"/>
        </a:spcBef>
        <a:spcAft>
          <a:spcPts val="0"/>
        </a:spcAft>
        <a:buClrTx/>
        <a:buSzPct val="100000"/>
        <a:buFontTx/>
        <a:buChar char="•"/>
        <a:tabLst/>
        <a:defRPr b="0" baseline="0" cap="none" i="0" spc="0" strike="noStrike" sz="4000" u="none">
          <a:solidFill>
            <a:srgbClr val="FFFFFF"/>
          </a:solidFill>
          <a:uFillTx/>
          <a:latin typeface="Graphik Light"/>
          <a:ea typeface="Graphik Light"/>
          <a:cs typeface="Graphik Light"/>
          <a:sym typeface="Graphik Light"/>
        </a:defRPr>
      </a:lvl4pPr>
      <a:lvl5pPr marL="2286000" marR="0" indent="-457200" algn="l" defTabSz="2438338" rtl="0" latinLnBrk="0">
        <a:lnSpc>
          <a:spcPct val="100000"/>
        </a:lnSpc>
        <a:spcBef>
          <a:spcPts val="4700"/>
        </a:spcBef>
        <a:spcAft>
          <a:spcPts val="0"/>
        </a:spcAft>
        <a:buClrTx/>
        <a:buSzPct val="100000"/>
        <a:buFontTx/>
        <a:buChar char="•"/>
        <a:tabLst/>
        <a:defRPr b="0" baseline="0" cap="none" i="0" spc="0" strike="noStrike" sz="4000" u="none">
          <a:solidFill>
            <a:srgbClr val="FFFFFF"/>
          </a:solidFill>
          <a:uFillTx/>
          <a:latin typeface="Graphik Light"/>
          <a:ea typeface="Graphik Light"/>
          <a:cs typeface="Graphik Light"/>
          <a:sym typeface="Graphik Light"/>
        </a:defRPr>
      </a:lvl5pPr>
      <a:lvl6pPr marL="2743200" marR="0" indent="-457200" algn="l" defTabSz="2438338" rtl="0" latinLnBrk="0">
        <a:lnSpc>
          <a:spcPct val="100000"/>
        </a:lnSpc>
        <a:spcBef>
          <a:spcPts val="4700"/>
        </a:spcBef>
        <a:spcAft>
          <a:spcPts val="0"/>
        </a:spcAft>
        <a:buClrTx/>
        <a:buSzPct val="100000"/>
        <a:buFontTx/>
        <a:buChar char="•"/>
        <a:tabLst/>
        <a:defRPr b="0" baseline="0" cap="none" i="0" spc="0" strike="noStrike" sz="4000" u="none">
          <a:solidFill>
            <a:srgbClr val="FFFFFF"/>
          </a:solidFill>
          <a:uFillTx/>
          <a:latin typeface="Graphik Light"/>
          <a:ea typeface="Graphik Light"/>
          <a:cs typeface="Graphik Light"/>
          <a:sym typeface="Graphik Light"/>
        </a:defRPr>
      </a:lvl6pPr>
      <a:lvl7pPr marL="3200400" marR="0" indent="-457200" algn="l" defTabSz="2438338" rtl="0" latinLnBrk="0">
        <a:lnSpc>
          <a:spcPct val="100000"/>
        </a:lnSpc>
        <a:spcBef>
          <a:spcPts val="4700"/>
        </a:spcBef>
        <a:spcAft>
          <a:spcPts val="0"/>
        </a:spcAft>
        <a:buClrTx/>
        <a:buSzPct val="100000"/>
        <a:buFontTx/>
        <a:buChar char="•"/>
        <a:tabLst/>
        <a:defRPr b="0" baseline="0" cap="none" i="0" spc="0" strike="noStrike" sz="4000" u="none">
          <a:solidFill>
            <a:srgbClr val="FFFFFF"/>
          </a:solidFill>
          <a:uFillTx/>
          <a:latin typeface="Graphik Light"/>
          <a:ea typeface="Graphik Light"/>
          <a:cs typeface="Graphik Light"/>
          <a:sym typeface="Graphik Light"/>
        </a:defRPr>
      </a:lvl7pPr>
      <a:lvl8pPr marL="3657600" marR="0" indent="-457200" algn="l" defTabSz="2438338" rtl="0" latinLnBrk="0">
        <a:lnSpc>
          <a:spcPct val="100000"/>
        </a:lnSpc>
        <a:spcBef>
          <a:spcPts val="4700"/>
        </a:spcBef>
        <a:spcAft>
          <a:spcPts val="0"/>
        </a:spcAft>
        <a:buClrTx/>
        <a:buSzPct val="100000"/>
        <a:buFontTx/>
        <a:buChar char="•"/>
        <a:tabLst/>
        <a:defRPr b="0" baseline="0" cap="none" i="0" spc="0" strike="noStrike" sz="4000" u="none">
          <a:solidFill>
            <a:srgbClr val="FFFFFF"/>
          </a:solidFill>
          <a:uFillTx/>
          <a:latin typeface="Graphik Light"/>
          <a:ea typeface="Graphik Light"/>
          <a:cs typeface="Graphik Light"/>
          <a:sym typeface="Graphik Light"/>
        </a:defRPr>
      </a:lvl8pPr>
      <a:lvl9pPr marL="4114800" marR="0" indent="-457200" algn="l" defTabSz="2438338" rtl="0" latinLnBrk="0">
        <a:lnSpc>
          <a:spcPct val="100000"/>
        </a:lnSpc>
        <a:spcBef>
          <a:spcPts val="4700"/>
        </a:spcBef>
        <a:spcAft>
          <a:spcPts val="0"/>
        </a:spcAft>
        <a:buClrTx/>
        <a:buSzPct val="100000"/>
        <a:buFontTx/>
        <a:buChar char="•"/>
        <a:tabLst/>
        <a:defRPr b="0" baseline="0" cap="none" i="0" spc="0" strike="noStrike" sz="4000" u="none">
          <a:solidFill>
            <a:srgbClr val="FFFFFF"/>
          </a:solidFill>
          <a:uFillTx/>
          <a:latin typeface="Graphik Light"/>
          <a:ea typeface="Graphik Light"/>
          <a:cs typeface="Graphik Light"/>
          <a:sym typeface="Graphik Light"/>
        </a:defRPr>
      </a:lvl9pPr>
    </p:bodyStyle>
    <p:otherStyle>
      <a:lvl1pPr marL="0" marR="0" indent="0" algn="l" defTabSz="584200" rtl="0" latinLnBrk="0">
        <a:lnSpc>
          <a:spcPct val="100000"/>
        </a:lnSpc>
        <a:spcBef>
          <a:spcPts val="0"/>
        </a:spcBef>
        <a:spcAft>
          <a:spcPts val="0"/>
        </a:spcAft>
        <a:buClrTx/>
        <a:buSzTx/>
        <a:buFontTx/>
        <a:buNone/>
        <a:tabLst/>
        <a:defRPr b="0" baseline="0" cap="none" i="0" spc="0" strike="noStrike" sz="2000" u="none">
          <a:solidFill>
            <a:schemeClr val="tx1"/>
          </a:solidFill>
          <a:uFillTx/>
          <a:latin typeface="+mn-lt"/>
          <a:ea typeface="+mn-ea"/>
          <a:cs typeface="+mn-cs"/>
          <a:sym typeface="Graphik"/>
        </a:defRPr>
      </a:lvl1pPr>
      <a:lvl2pPr marL="0" marR="0" indent="457200" algn="l" defTabSz="584200" rtl="0" latinLnBrk="0">
        <a:lnSpc>
          <a:spcPct val="100000"/>
        </a:lnSpc>
        <a:spcBef>
          <a:spcPts val="0"/>
        </a:spcBef>
        <a:spcAft>
          <a:spcPts val="0"/>
        </a:spcAft>
        <a:buClrTx/>
        <a:buSzTx/>
        <a:buFontTx/>
        <a:buNone/>
        <a:tabLst/>
        <a:defRPr b="0" baseline="0" cap="none" i="0" spc="0" strike="noStrike" sz="2000" u="none">
          <a:solidFill>
            <a:schemeClr val="tx1"/>
          </a:solidFill>
          <a:uFillTx/>
          <a:latin typeface="+mn-lt"/>
          <a:ea typeface="+mn-ea"/>
          <a:cs typeface="+mn-cs"/>
          <a:sym typeface="Graphik"/>
        </a:defRPr>
      </a:lvl2pPr>
      <a:lvl3pPr marL="0" marR="0" indent="914400" algn="l" defTabSz="584200" rtl="0" latinLnBrk="0">
        <a:lnSpc>
          <a:spcPct val="100000"/>
        </a:lnSpc>
        <a:spcBef>
          <a:spcPts val="0"/>
        </a:spcBef>
        <a:spcAft>
          <a:spcPts val="0"/>
        </a:spcAft>
        <a:buClrTx/>
        <a:buSzTx/>
        <a:buFontTx/>
        <a:buNone/>
        <a:tabLst/>
        <a:defRPr b="0" baseline="0" cap="none" i="0" spc="0" strike="noStrike" sz="2000" u="none">
          <a:solidFill>
            <a:schemeClr val="tx1"/>
          </a:solidFill>
          <a:uFillTx/>
          <a:latin typeface="+mn-lt"/>
          <a:ea typeface="+mn-ea"/>
          <a:cs typeface="+mn-cs"/>
          <a:sym typeface="Graphik"/>
        </a:defRPr>
      </a:lvl3pPr>
      <a:lvl4pPr marL="0" marR="0" indent="1371600" algn="l" defTabSz="584200" rtl="0" latinLnBrk="0">
        <a:lnSpc>
          <a:spcPct val="100000"/>
        </a:lnSpc>
        <a:spcBef>
          <a:spcPts val="0"/>
        </a:spcBef>
        <a:spcAft>
          <a:spcPts val="0"/>
        </a:spcAft>
        <a:buClrTx/>
        <a:buSzTx/>
        <a:buFontTx/>
        <a:buNone/>
        <a:tabLst/>
        <a:defRPr b="0" baseline="0" cap="none" i="0" spc="0" strike="noStrike" sz="2000" u="none">
          <a:solidFill>
            <a:schemeClr val="tx1"/>
          </a:solidFill>
          <a:uFillTx/>
          <a:latin typeface="+mn-lt"/>
          <a:ea typeface="+mn-ea"/>
          <a:cs typeface="+mn-cs"/>
          <a:sym typeface="Graphik"/>
        </a:defRPr>
      </a:lvl4pPr>
      <a:lvl5pPr marL="0" marR="0" indent="1828800" algn="l" defTabSz="584200" rtl="0" latinLnBrk="0">
        <a:lnSpc>
          <a:spcPct val="100000"/>
        </a:lnSpc>
        <a:spcBef>
          <a:spcPts val="0"/>
        </a:spcBef>
        <a:spcAft>
          <a:spcPts val="0"/>
        </a:spcAft>
        <a:buClrTx/>
        <a:buSzTx/>
        <a:buFontTx/>
        <a:buNone/>
        <a:tabLst/>
        <a:defRPr b="0" baseline="0" cap="none" i="0" spc="0" strike="noStrike" sz="2000" u="none">
          <a:solidFill>
            <a:schemeClr val="tx1"/>
          </a:solidFill>
          <a:uFillTx/>
          <a:latin typeface="+mn-lt"/>
          <a:ea typeface="+mn-ea"/>
          <a:cs typeface="+mn-cs"/>
          <a:sym typeface="Graphik"/>
        </a:defRPr>
      </a:lvl5pPr>
      <a:lvl6pPr marL="0" marR="0" indent="2286000" algn="l" defTabSz="584200" rtl="0" latinLnBrk="0">
        <a:lnSpc>
          <a:spcPct val="100000"/>
        </a:lnSpc>
        <a:spcBef>
          <a:spcPts val="0"/>
        </a:spcBef>
        <a:spcAft>
          <a:spcPts val="0"/>
        </a:spcAft>
        <a:buClrTx/>
        <a:buSzTx/>
        <a:buFontTx/>
        <a:buNone/>
        <a:tabLst/>
        <a:defRPr b="0" baseline="0" cap="none" i="0" spc="0" strike="noStrike" sz="2000" u="none">
          <a:solidFill>
            <a:schemeClr val="tx1"/>
          </a:solidFill>
          <a:uFillTx/>
          <a:latin typeface="+mn-lt"/>
          <a:ea typeface="+mn-ea"/>
          <a:cs typeface="+mn-cs"/>
          <a:sym typeface="Graphik"/>
        </a:defRPr>
      </a:lvl6pPr>
      <a:lvl7pPr marL="0" marR="0" indent="2743200" algn="l" defTabSz="584200" rtl="0" latinLnBrk="0">
        <a:lnSpc>
          <a:spcPct val="100000"/>
        </a:lnSpc>
        <a:spcBef>
          <a:spcPts val="0"/>
        </a:spcBef>
        <a:spcAft>
          <a:spcPts val="0"/>
        </a:spcAft>
        <a:buClrTx/>
        <a:buSzTx/>
        <a:buFontTx/>
        <a:buNone/>
        <a:tabLst/>
        <a:defRPr b="0" baseline="0" cap="none" i="0" spc="0" strike="noStrike" sz="2000" u="none">
          <a:solidFill>
            <a:schemeClr val="tx1"/>
          </a:solidFill>
          <a:uFillTx/>
          <a:latin typeface="+mn-lt"/>
          <a:ea typeface="+mn-ea"/>
          <a:cs typeface="+mn-cs"/>
          <a:sym typeface="Graphik"/>
        </a:defRPr>
      </a:lvl7pPr>
      <a:lvl8pPr marL="0" marR="0" indent="3200400" algn="l" defTabSz="584200" rtl="0" latinLnBrk="0">
        <a:lnSpc>
          <a:spcPct val="100000"/>
        </a:lnSpc>
        <a:spcBef>
          <a:spcPts val="0"/>
        </a:spcBef>
        <a:spcAft>
          <a:spcPts val="0"/>
        </a:spcAft>
        <a:buClrTx/>
        <a:buSzTx/>
        <a:buFontTx/>
        <a:buNone/>
        <a:tabLst/>
        <a:defRPr b="0" baseline="0" cap="none" i="0" spc="0" strike="noStrike" sz="2000" u="none">
          <a:solidFill>
            <a:schemeClr val="tx1"/>
          </a:solidFill>
          <a:uFillTx/>
          <a:latin typeface="+mn-lt"/>
          <a:ea typeface="+mn-ea"/>
          <a:cs typeface="+mn-cs"/>
          <a:sym typeface="Graphik"/>
        </a:defRPr>
      </a:lvl8pPr>
      <a:lvl9pPr marL="0" marR="0" indent="3657600" algn="l" defTabSz="584200" rtl="0" latinLnBrk="0">
        <a:lnSpc>
          <a:spcPct val="100000"/>
        </a:lnSpc>
        <a:spcBef>
          <a:spcPts val="0"/>
        </a:spcBef>
        <a:spcAft>
          <a:spcPts val="0"/>
        </a:spcAft>
        <a:buClrTx/>
        <a:buSzTx/>
        <a:buFontTx/>
        <a:buNone/>
        <a:tabLst/>
        <a:defRPr b="0" baseline="0" cap="none" i="0" spc="0" strike="noStrike" sz="2000" u="none">
          <a:solidFill>
            <a:schemeClr val="tx1"/>
          </a:solidFill>
          <a:uFillTx/>
          <a:latin typeface="+mn-lt"/>
          <a:ea typeface="+mn-ea"/>
          <a:cs typeface="+mn-cs"/>
          <a:sym typeface="Graphik"/>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hyperlink" Target="https://youtu.be/4C-0cfyCmqE" TargetMode="External"/><Relationship Id="rId3" Type="http://schemas.openxmlformats.org/officeDocument/2006/relationships/hyperlink" Target="https://youtu.be/ktRq8WenbJw" TargetMode="External"/><Relationship Id="rId4" Type="http://schemas.openxmlformats.org/officeDocument/2006/relationships/hyperlink" Target="https://openwrt.org/docs/guide-developer/toolchain/install-buildsystem" TargetMode="External"/></Relationships>

</file>

<file path=ppt/slides/_rels/slide7.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1" name="Author and Date"/>
          <p:cNvSpPr txBox="1"/>
          <p:nvPr>
            <p:ph type="body" idx="21"/>
          </p:nvPr>
        </p:nvSpPr>
        <p:spPr>
          <a:prstGeom prst="rect">
            <a:avLst/>
          </a:prstGeom>
        </p:spPr>
        <p:txBody>
          <a:bodyPr/>
          <a:lstStyle/>
          <a:p>
            <a:pPr/>
          </a:p>
        </p:txBody>
      </p:sp>
      <p:sp>
        <p:nvSpPr>
          <p:cNvPr id="172" name="Common annoyances and the fight to understand how we got here."/>
          <p:cNvSpPr txBox="1"/>
          <p:nvPr>
            <p:ph type="subTitle" sz="quarter" idx="1"/>
          </p:nvPr>
        </p:nvSpPr>
        <p:spPr>
          <a:prstGeom prst="rect">
            <a:avLst/>
          </a:prstGeom>
        </p:spPr>
        <p:txBody>
          <a:bodyPr/>
          <a:lstStyle/>
          <a:p>
            <a:pPr/>
            <a:r>
              <a:t>Common annoyances and the fight to understand how we got here.</a:t>
            </a:r>
          </a:p>
        </p:txBody>
      </p:sp>
      <p:sp>
        <p:nvSpPr>
          <p:cNvPr id="173" name="ONT July 21st 2025"/>
          <p:cNvSpPr txBox="1"/>
          <p:nvPr>
            <p:ph type="ctrTitle"/>
          </p:nvPr>
        </p:nvSpPr>
        <p:spPr>
          <a:prstGeom prst="rect">
            <a:avLst/>
          </a:prstGeom>
        </p:spPr>
        <p:txBody>
          <a:bodyPr/>
          <a:lstStyle/>
          <a:p>
            <a:pPr/>
            <a:r>
              <a:t>ONT July 21st 2025</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5" name="'Free software' is a matter of liberty, not price. To understand the concept, you should think of 'free' as in 'free speech,' not as in 'free beer'.-Richard M. Stallman"/>
          <p:cNvSpPr txBox="1"/>
          <p:nvPr>
            <p:ph type="title"/>
          </p:nvPr>
        </p:nvSpPr>
        <p:spPr>
          <a:xfrm>
            <a:off x="1553816" y="959661"/>
            <a:ext cx="21276368" cy="11796678"/>
          </a:xfrm>
          <a:prstGeom prst="rect">
            <a:avLst/>
          </a:prstGeom>
        </p:spPr>
        <p:txBody>
          <a:bodyPr/>
          <a:lstStyle/>
          <a:p>
            <a:pPr defTabSz="355600">
              <a:defRPr spc="-119" sz="12000"/>
            </a:pPr>
            <a:r>
              <a:rPr>
                <a:solidFill>
                  <a:srgbClr val="FFFED5"/>
                </a:solidFill>
              </a:rPr>
              <a:t>'Free software' is a matter of liberty, not price. To understand the concept, you should think of 'free' as in 'free speech,' not as in 'free beer'.</a:t>
            </a:r>
            <a:r>
              <a:t>-</a:t>
            </a:r>
            <a:r>
              <a:rPr spc="-106" sz="10700"/>
              <a:t>Richard M. Stallman</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7" name="Why do printers suck?"/>
          <p:cNvSpPr txBox="1"/>
          <p:nvPr>
            <p:ph type="title"/>
          </p:nvPr>
        </p:nvSpPr>
        <p:spPr>
          <a:prstGeom prst="rect">
            <a:avLst/>
          </a:prstGeom>
        </p:spPr>
        <p:txBody>
          <a:bodyPr/>
          <a:lstStyle>
            <a:lvl1pPr defTabSz="280924">
              <a:defRPr spc="-94" sz="9480"/>
            </a:lvl1pPr>
          </a:lstStyle>
          <a:p>
            <a:pPr/>
            <a:r>
              <a:t>Why do printers suck?</a:t>
            </a:r>
          </a:p>
        </p:txBody>
      </p:sp>
      <p:sp>
        <p:nvSpPr>
          <p:cNvPr id="178" name="No open source packages like OpenWRT?…"/>
          <p:cNvSpPr txBox="1"/>
          <p:nvPr>
            <p:ph type="body" idx="1"/>
          </p:nvPr>
        </p:nvSpPr>
        <p:spPr>
          <a:xfrm>
            <a:off x="1014348" y="3434391"/>
            <a:ext cx="21971001" cy="8256012"/>
          </a:xfrm>
          <a:prstGeom prst="rect">
            <a:avLst/>
          </a:prstGeom>
        </p:spPr>
        <p:txBody>
          <a:bodyPr/>
          <a:lstStyle/>
          <a:p>
            <a:pPr marL="1143000" indent="-1143000">
              <a:lnSpc>
                <a:spcPct val="90000"/>
              </a:lnSpc>
              <a:spcBef>
                <a:spcPts val="0"/>
              </a:spcBef>
              <a:defRPr spc="-100" sz="10000">
                <a:latin typeface="+mn-lt"/>
                <a:ea typeface="+mn-ea"/>
                <a:cs typeface="+mn-cs"/>
                <a:sym typeface="Produkt Extralight"/>
              </a:defRPr>
            </a:pPr>
            <a:r>
              <a:t>No open source packages like OpenWRT?</a:t>
            </a:r>
          </a:p>
          <a:p>
            <a:pPr marL="1143000" indent="-1143000">
              <a:lnSpc>
                <a:spcPct val="90000"/>
              </a:lnSpc>
              <a:spcBef>
                <a:spcPts val="0"/>
              </a:spcBef>
              <a:defRPr spc="-100" sz="10000">
                <a:latin typeface="+mn-lt"/>
                <a:ea typeface="+mn-ea"/>
                <a:cs typeface="+mn-cs"/>
                <a:sym typeface="Produkt Extralight"/>
              </a:defRPr>
            </a:pPr>
            <a:r>
              <a:t>Purposeful obfuscation ( like other proprietary devices )</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0" name="Real Reason printers suck……"/>
          <p:cNvSpPr txBox="1"/>
          <p:nvPr>
            <p:ph type="body" idx="21"/>
          </p:nvPr>
        </p:nvSpPr>
        <p:spPr>
          <a:xfrm>
            <a:off x="553185" y="344941"/>
            <a:ext cx="21971001" cy="1003301"/>
          </a:xfrm>
          <a:prstGeom prst="rect">
            <a:avLst/>
          </a:prstGeom>
          <a:extLst>
            <a:ext uri="{C572A759-6A51-4108-AA02-DFA0A04FC94B}">
              <ma14:wrappingTextBoxFlag xmlns:ma14="http://schemas.microsoft.com/office/mac/drawingml/2011/main" val="1"/>
            </a:ext>
          </a:extLst>
        </p:spPr>
        <p:txBody>
          <a:bodyPr/>
          <a:lstStyle/>
          <a:p>
            <a:pPr/>
            <a:r>
              <a:t>Real Reason printers suck……</a:t>
            </a:r>
          </a:p>
        </p:txBody>
      </p:sp>
      <p:sp>
        <p:nvSpPr>
          <p:cNvPr id="181" name="The software that goes into printers is hundreds of thousands of lines of code.…"/>
          <p:cNvSpPr txBox="1"/>
          <p:nvPr/>
        </p:nvSpPr>
        <p:spPr>
          <a:xfrm>
            <a:off x="924226" y="2152845"/>
            <a:ext cx="22535549" cy="118313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The software that goes into printers is hundreds of thousands of lines of code.</a:t>
            </a:r>
          </a:p>
          <a:p>
            <a:pPr/>
            <a:r>
              <a:t>Basically, the printer is underspec'd for rendering, doesn't have enough memory to render a full page, so the software breaks the page up into slices and renders the next slice while the current slice is printing. That takes a lot of effort to get right.</a:t>
            </a:r>
          </a:p>
          <a:p>
            <a:pPr/>
            <a:r>
              <a:t>For example, a laser printer cannot stop in the middle of printing a page, so not only does the slice have to fit in memory it has to be finished rendered at the time the drum reaches that part of the page. </a:t>
            </a:r>
          </a:p>
          <a:p>
            <a:pPr/>
            <a:r>
              <a:t>Then there is verification: </a:t>
            </a:r>
            <a:r>
              <a:rPr i="1">
                <a:latin typeface="Graphik"/>
                <a:ea typeface="Graphik"/>
                <a:cs typeface="Graphik"/>
                <a:sym typeface="Graphik"/>
              </a:rPr>
              <a:t>the three basic languages are postscript and PCL/GL, and the number of corner cases in those description languages is massive. </a:t>
            </a:r>
            <a:endParaRPr i="1">
              <a:latin typeface="Graphik"/>
              <a:ea typeface="Graphik"/>
              <a:cs typeface="Graphik"/>
              <a:sym typeface="Graphik"/>
            </a:endParaRPr>
          </a:p>
          <a:p>
            <a:pPr/>
            <a:r>
              <a:t>The printer hardware is straightforward: the hardware description is usually a known processor type (for which you can get a compiler), and an I/O map that shows which GPIO lights up which LED, how to send data to the laser and so on. That part was pretty straightforward.</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3" name="Bare-Metal toolchain"/>
          <p:cNvSpPr txBox="1"/>
          <p:nvPr>
            <p:ph type="title"/>
          </p:nvPr>
        </p:nvSpPr>
        <p:spPr>
          <a:prstGeom prst="rect">
            <a:avLst/>
          </a:prstGeom>
        </p:spPr>
        <p:txBody>
          <a:bodyPr/>
          <a:lstStyle>
            <a:lvl1pPr defTabSz="2316421">
              <a:defRPr spc="-95" sz="9500"/>
            </a:lvl1pPr>
          </a:lstStyle>
          <a:p>
            <a:pPr/>
            <a:r>
              <a:t>Bare-Metal toolchain</a:t>
            </a:r>
          </a:p>
        </p:txBody>
      </p:sp>
      <p:sp>
        <p:nvSpPr>
          <p:cNvPr id="184" name="Bare-metal deployment on Linux hinges on choosing the right toolchain tailored to your hardware platform, project complexity, and developmental needs. GNU Arm Embedded Toolchain stands out as the most popular and well-supported choice for ARM architectur"/>
          <p:cNvSpPr txBox="1"/>
          <p:nvPr/>
        </p:nvSpPr>
        <p:spPr>
          <a:xfrm>
            <a:off x="1081716" y="2663940"/>
            <a:ext cx="22220567" cy="100406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Bare-metal deployment on Linux hinges on choosing the right toolchain tailored to your hardware platform, project complexity, and developmental needs. GNU Arm Embedded Toolchain stands out as the most popular and well-supported choice for ARM architectures, while LLVM/Clang offers modern features and flexibility. RISC-V-specific toolchains are gaining prominence, opening doors for open hardware innovation.</a:t>
            </a:r>
          </a:p>
          <a:p>
            <a:pPr/>
            <a:r>
              <a:t>Beyond just compilers, a complete environment includes debugger integrations, flashing utilities, and build automation systems like Make and CMake, all seamlessly operable on Linux. As embedded systems grow more sophisticated, evolving toolchains will continue to shape the future of bare-metal development, driven by open-source principles, community collaboration, and cutting-edge innovations.</a:t>
            </a:r>
          </a:p>
          <a:p>
            <a:pPr/>
            <a:r>
              <a:t>Investing time in mastering these toolchains enhances efficiency, reduces development time, and ultimately leads to more robust, performant embedded firmware capable of harnessing the full potential of hardware platforms.</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6" name="OPENWRT - what is it?"/>
          <p:cNvSpPr txBox="1"/>
          <p:nvPr>
            <p:ph type="title"/>
          </p:nvPr>
        </p:nvSpPr>
        <p:spPr>
          <a:prstGeom prst="rect">
            <a:avLst/>
          </a:prstGeom>
        </p:spPr>
        <p:txBody>
          <a:bodyPr/>
          <a:lstStyle>
            <a:lvl1pPr defTabSz="2316421">
              <a:defRPr spc="-95" sz="9500"/>
            </a:lvl1pPr>
          </a:lstStyle>
          <a:p>
            <a:pPr/>
            <a:r>
              <a:t>OPENWRT - what is it?</a:t>
            </a:r>
          </a:p>
        </p:txBody>
      </p:sp>
      <p:sp>
        <p:nvSpPr>
          <p:cNvPr id="187" name="30 minute video https://youtu.be/4C-0cfyCmqE…"/>
          <p:cNvSpPr txBox="1"/>
          <p:nvPr>
            <p:ph type="body" idx="1"/>
          </p:nvPr>
        </p:nvSpPr>
        <p:spPr>
          <a:prstGeom prst="rect">
            <a:avLst/>
          </a:prstGeom>
        </p:spPr>
        <p:txBody>
          <a:bodyPr/>
          <a:lstStyle/>
          <a:p>
            <a:pPr marL="342900" indent="-342900" defTabSz="1828754">
              <a:spcBef>
                <a:spcPts val="3500"/>
              </a:spcBef>
              <a:defRPr sz="3000"/>
            </a:pPr>
            <a:r>
              <a:t>30 minute video </a:t>
            </a:r>
            <a:r>
              <a:rPr u="sng">
                <a:hlinkClick r:id="rId2" invalidUrl="" action="" tgtFrame="" tooltip="" history="1" highlightClick="0" endSnd="0"/>
              </a:rPr>
              <a:t>https://youtu.be/4C-0cfyCmqE</a:t>
            </a:r>
          </a:p>
          <a:p>
            <a:pPr marL="342900" indent="-342900" defTabSz="1828754">
              <a:spcBef>
                <a:spcPts val="3500"/>
              </a:spcBef>
              <a:defRPr sz="3000"/>
            </a:pPr>
            <a:r>
              <a:rPr u="sng">
                <a:hlinkClick r:id="rId3" invalidUrl="" action="" tgtFrame="" tooltip="" history="1" highlightClick="0" endSnd="0"/>
              </a:rPr>
              <a:t>https://youtu.be/ktRq8WenbJw</a:t>
            </a:r>
            <a:r>
              <a:t> — GL-inet</a:t>
            </a:r>
          </a:p>
          <a:p>
            <a:pPr marL="342900" indent="-342900" defTabSz="1828754">
              <a:spcBef>
                <a:spcPts val="3500"/>
              </a:spcBef>
              <a:defRPr sz="3000"/>
            </a:pPr>
          </a:p>
          <a:p>
            <a:pPr marL="342900" indent="-342900" defTabSz="1828754">
              <a:spcBef>
                <a:spcPts val="3500"/>
              </a:spcBef>
              <a:defRPr sz="3000"/>
            </a:pPr>
            <a:r>
              <a:t>clean router com</a:t>
            </a:r>
          </a:p>
          <a:p>
            <a:pPr marL="342900" indent="-342900" defTabSz="1828754">
              <a:spcBef>
                <a:spcPts val="3500"/>
              </a:spcBef>
              <a:defRPr sz="3000"/>
            </a:pPr>
            <a:r>
              <a:t>Build Environment - Ubuntu Server Linux - or Virtual Box</a:t>
            </a:r>
          </a:p>
          <a:p>
            <a:pPr lvl="1" marL="685800" indent="-342900" defTabSz="1828754">
              <a:spcBef>
                <a:spcPts val="3500"/>
              </a:spcBef>
              <a:defRPr sz="3000"/>
            </a:pPr>
            <a:r>
              <a:rPr u="sng">
                <a:hlinkClick r:id="rId4" invalidUrl="" action="" tgtFrame="" tooltip="" history="1" highlightClick="0" endSnd="0"/>
              </a:rPr>
              <a:t>https://openwrt.org/docs/guide-developer/toolchain/install-buildsystem</a:t>
            </a:r>
          </a:p>
          <a:p>
            <a:pPr lvl="1" marL="685800" indent="-342900" defTabSz="1828754">
              <a:spcBef>
                <a:spcPts val="3500"/>
              </a:spcBef>
              <a:defRPr sz="3000"/>
            </a:pPr>
            <a:r>
              <a:t>git clone openwrt ; cd openwrt; git pull</a:t>
            </a:r>
          </a:p>
          <a:p>
            <a:pPr lvl="1" marL="685800" indent="-342900" defTabSz="1828754">
              <a:spcBef>
                <a:spcPts val="3500"/>
              </a:spcBef>
              <a:defRPr sz="3000"/>
            </a:pPr>
            <a:r>
              <a:t>feeds…</a:t>
            </a:r>
          </a:p>
          <a:p>
            <a:pPr lvl="1" marL="685800" indent="-342900" defTabSz="1828754">
              <a:spcBef>
                <a:spcPts val="3500"/>
              </a:spcBef>
              <a:defRPr sz="3000"/>
            </a:pPr>
            <a:r>
              <a:t>make menuconfig ( select your hardware)</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9" name="Target Hardware Architecture: ARM, RISC-V, MIPS, etc.…"/>
          <p:cNvSpPr txBox="1"/>
          <p:nvPr>
            <p:ph type="body" idx="1"/>
          </p:nvPr>
        </p:nvSpPr>
        <p:spPr>
          <a:xfrm>
            <a:off x="2570774" y="1199346"/>
            <a:ext cx="21971001" cy="11317308"/>
          </a:xfrm>
          <a:prstGeom prst="rect">
            <a:avLst/>
          </a:prstGeom>
        </p:spPr>
        <p:txBody>
          <a:bodyPr/>
          <a:lstStyle/>
          <a:p>
            <a:pPr marL="560069" indent="-560069">
              <a:spcBef>
                <a:spcPts val="0"/>
              </a:spcBef>
              <a:defRPr sz="4900">
                <a:latin typeface="Graphik"/>
                <a:ea typeface="Graphik"/>
                <a:cs typeface="Graphik"/>
                <a:sym typeface="Graphik"/>
              </a:defRPr>
            </a:pPr>
            <a:r>
              <a:t>Target Hardware Architecture: ARM, RISC-V, MIPS, etc.</a:t>
            </a:r>
          </a:p>
          <a:p>
            <a:pPr marL="560069" indent="-560069">
              <a:spcBef>
                <a:spcPts val="0"/>
              </a:spcBef>
              <a:defRPr sz="4900">
                <a:latin typeface="Graphik"/>
                <a:ea typeface="Graphik"/>
                <a:cs typeface="Graphik"/>
                <a:sym typeface="Graphik"/>
              </a:defRPr>
            </a:pPr>
            <a:r>
              <a:t>Project Complexity: Simple firmware vs. complex interwoven systems</a:t>
            </a:r>
          </a:p>
          <a:p>
            <a:pPr marL="560069" indent="-560069">
              <a:spcBef>
                <a:spcPts val="0"/>
              </a:spcBef>
              <a:defRPr sz="4900">
                <a:latin typeface="Graphik"/>
                <a:ea typeface="Graphik"/>
                <a:cs typeface="Graphik"/>
                <a:sym typeface="Graphik"/>
              </a:defRPr>
            </a:pPr>
            <a:r>
              <a:t>Performance Requirements: Optimization level, debugging support</a:t>
            </a:r>
          </a:p>
          <a:p>
            <a:pPr marL="560069" indent="-560069">
              <a:spcBef>
                <a:spcPts val="0"/>
              </a:spcBef>
              <a:defRPr sz="4900">
                <a:latin typeface="Graphik"/>
                <a:ea typeface="Graphik"/>
                <a:cs typeface="Graphik"/>
                <a:sym typeface="Graphik"/>
              </a:defRPr>
            </a:pPr>
            <a:r>
              <a:t>Licensing and Cost: Open-source vs. commercial products</a:t>
            </a:r>
          </a:p>
          <a:p>
            <a:pPr marL="560069" indent="-560069">
              <a:spcBef>
                <a:spcPts val="0"/>
              </a:spcBef>
              <a:defRPr sz="4900">
                <a:latin typeface="Graphik"/>
                <a:ea typeface="Graphik"/>
                <a:cs typeface="Graphik"/>
                <a:sym typeface="Graphik"/>
              </a:defRPr>
            </a:pPr>
            <a:r>
              <a:t>Community and Support: Active forums, documentation, and updates</a:t>
            </a:r>
          </a:p>
          <a:p>
            <a:pPr marL="0" indent="0">
              <a:spcBef>
                <a:spcPts val="0"/>
              </a:spcBef>
              <a:buSzTx/>
              <a:buNone/>
              <a:defRPr sz="3500"/>
            </a:pPr>
          </a:p>
          <a:p>
            <a:pPr marL="0" indent="0">
              <a:spcBef>
                <a:spcPts val="0"/>
              </a:spcBef>
              <a:buSzTx/>
              <a:buNone/>
              <a:defRPr sz="3500"/>
            </a:pPr>
          </a:p>
          <a:p>
            <a:pPr lvl="8" marL="0" indent="3657600">
              <a:spcBef>
                <a:spcPts val="0"/>
              </a:spcBef>
              <a:buSzTx/>
              <a:buNone/>
              <a:defRPr sz="3500"/>
            </a:pPr>
            <a:r>
              <a:t>1) Installing the Cross-Compiler</a:t>
            </a:r>
          </a:p>
          <a:p>
            <a:pPr lvl="8" marL="0" indent="3657600">
              <a:spcBef>
                <a:spcPts val="0"/>
              </a:spcBef>
              <a:buSzTx/>
              <a:buNone/>
              <a:defRPr sz="3500"/>
            </a:pPr>
            <a:r>
              <a:t>2) Creating a Minimal Project Structure</a:t>
            </a:r>
          </a:p>
          <a:p>
            <a:pPr lvl="8" marL="0" indent="3657600">
              <a:spcBef>
                <a:spcPts val="0"/>
              </a:spcBef>
              <a:buSzTx/>
              <a:buNone/>
              <a:defRPr sz="3500"/>
            </a:pPr>
            <a:r>
              <a:t>3) Writing the Application Code (main.c)</a:t>
            </a:r>
          </a:p>
          <a:p>
            <a:pPr lvl="8" marL="0" indent="3657600">
              <a:spcBef>
                <a:spcPts val="0"/>
              </a:spcBef>
              <a:buSzTx/>
              <a:buNone/>
              <a:defRPr sz="3500"/>
            </a:pPr>
            <a:r>
              <a:t>4) Creating a Linker Script (linker.ld)</a:t>
            </a:r>
          </a:p>
          <a:p>
            <a:pPr lvl="8" marL="0" indent="3657600">
              <a:spcBef>
                <a:spcPts val="0"/>
              </a:spcBef>
              <a:buSzTx/>
              <a:buNone/>
              <a:defRPr sz="3500"/>
            </a:pPr>
            <a:r>
              <a:t>5) Building the Firmware</a:t>
            </a:r>
          </a:p>
          <a:p>
            <a:pPr lvl="8" marL="0" indent="3657600">
              <a:spcBef>
                <a:spcPts val="0"/>
              </a:spcBef>
              <a:buSzTx/>
              <a:buNone/>
              <a:defRPr sz="3500"/>
            </a:pPr>
            <a:r>
              <a:t>6) Flashing the Firmware</a:t>
            </a:r>
          </a:p>
          <a:p>
            <a:pPr lvl="8" marL="0" indent="3657600">
              <a:spcBef>
                <a:spcPts val="0"/>
              </a:spcBef>
              <a:buSzTx/>
              <a:buNone/>
              <a:defRPr sz="3500"/>
            </a:pPr>
            <a:r>
              <a:t>(goto 5)</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1" name="Overlook Network Training…"/>
          <p:cNvSpPr txBox="1"/>
          <p:nvPr>
            <p:ph type="title"/>
          </p:nvPr>
        </p:nvSpPr>
        <p:spPr>
          <a:xfrm>
            <a:off x="1206500" y="635000"/>
            <a:ext cx="21971000" cy="10053695"/>
          </a:xfrm>
          <a:prstGeom prst="rect">
            <a:avLst/>
          </a:prstGeom>
        </p:spPr>
        <p:txBody>
          <a:bodyPr/>
          <a:lstStyle/>
          <a:p>
            <a:pPr/>
            <a:r>
              <a:t>Overlook Network Training </a:t>
            </a:r>
          </a:p>
          <a:p>
            <a:pPr/>
            <a:r>
              <a:t>611 W 12th</a:t>
            </a:r>
          </a:p>
          <a:p>
            <a:pPr/>
            <a:r>
              <a:t>Bloomington, Indiana</a:t>
            </a:r>
          </a:p>
          <a:p>
            <a:pPr/>
          </a:p>
          <a:p>
            <a:pPr/>
            <a:r>
              <a:t>Monthly class, July 2025</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37_MinimalistDark">
  <a:themeElements>
    <a:clrScheme name="37_MinimalistDark">
      <a:dk1>
        <a:srgbClr val="4B6079"/>
      </a:dk1>
      <a:lt1>
        <a:srgbClr val="FFFFFF"/>
      </a:lt1>
      <a:dk2>
        <a:srgbClr val="6F6F6F"/>
      </a:dk2>
      <a:lt2>
        <a:srgbClr val="D5D5D5"/>
      </a:lt2>
      <a:accent1>
        <a:srgbClr val="9BAABB"/>
      </a:accent1>
      <a:accent2>
        <a:srgbClr val="4CECD6"/>
      </a:accent2>
      <a:accent3>
        <a:srgbClr val="31FD29"/>
      </a:accent3>
      <a:accent4>
        <a:srgbClr val="FEFB00"/>
      </a:accent4>
      <a:accent5>
        <a:srgbClr val="F8ADB9"/>
      </a:accent5>
      <a:accent6>
        <a:srgbClr val="DE9DFE"/>
      </a:accent6>
      <a:hlink>
        <a:srgbClr val="0000FF"/>
      </a:hlink>
      <a:folHlink>
        <a:srgbClr val="FF00FF"/>
      </a:folHlink>
    </a:clrScheme>
    <a:fontScheme name="37_MinimalistDark">
      <a:majorFont>
        <a:latin typeface="Produkt Extralight"/>
        <a:ea typeface="Produkt Extralight"/>
        <a:cs typeface="Produkt Extralight"/>
      </a:majorFont>
      <a:minorFont>
        <a:latin typeface="Produkt Extralight"/>
        <a:ea typeface="Produkt Extralight"/>
        <a:cs typeface="Produkt Extralight"/>
      </a:minorFont>
    </a:fontScheme>
    <a:fmtScheme name="37_MinimalistDar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chemeClr val="accent1">
                <a:satOff val="5092"/>
                <a:lumOff val="-28652"/>
              </a:schemeClr>
            </a:solidFill>
            <a:effectLst/>
            <a:uFillTx/>
            <a:latin typeface="Graphik Light"/>
            <a:ea typeface="Graphik Light"/>
            <a:cs typeface="Graphik Light"/>
            <a:sym typeface="Graphik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l" defTabSz="2438338" rtl="0" fontAlgn="auto" latinLnBrk="0" hangingPunct="0">
          <a:lnSpc>
            <a:spcPct val="100000"/>
          </a:lnSpc>
          <a:spcBef>
            <a:spcPts val="4700"/>
          </a:spcBef>
          <a:spcAft>
            <a:spcPts val="0"/>
          </a:spcAft>
          <a:buClrTx/>
          <a:buSzTx/>
          <a:buFontTx/>
          <a:buNone/>
          <a:tabLst/>
          <a:defRPr b="0" baseline="0" cap="none" i="0" spc="0" strike="noStrike" sz="4000" u="none" kumimoji="0" normalizeH="0">
            <a:ln>
              <a:noFill/>
            </a:ln>
            <a:solidFill>
              <a:srgbClr val="FFFFFF"/>
            </a:solidFill>
            <a:effectLst/>
            <a:uFillTx/>
            <a:latin typeface="Graphik Light"/>
            <a:ea typeface="Graphik Light"/>
            <a:cs typeface="Graphik Light"/>
            <a:sym typeface="Graphik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37_MinimalistDark">
  <a:themeElements>
    <a:clrScheme name="37_MinimalistDark">
      <a:dk1>
        <a:srgbClr val="000000"/>
      </a:dk1>
      <a:lt1>
        <a:srgbClr val="FFFFFF"/>
      </a:lt1>
      <a:dk2>
        <a:srgbClr val="6F6F6F"/>
      </a:dk2>
      <a:lt2>
        <a:srgbClr val="D5D5D5"/>
      </a:lt2>
      <a:accent1>
        <a:srgbClr val="9BAABB"/>
      </a:accent1>
      <a:accent2>
        <a:srgbClr val="4CECD6"/>
      </a:accent2>
      <a:accent3>
        <a:srgbClr val="31FD29"/>
      </a:accent3>
      <a:accent4>
        <a:srgbClr val="FEFB00"/>
      </a:accent4>
      <a:accent5>
        <a:srgbClr val="F8ADB9"/>
      </a:accent5>
      <a:accent6>
        <a:srgbClr val="DE9DFE"/>
      </a:accent6>
      <a:hlink>
        <a:srgbClr val="0000FF"/>
      </a:hlink>
      <a:folHlink>
        <a:srgbClr val="FF00FF"/>
      </a:folHlink>
    </a:clrScheme>
    <a:fontScheme name="37_MinimalistDark">
      <a:majorFont>
        <a:latin typeface="Produkt Extralight"/>
        <a:ea typeface="Produkt Extralight"/>
        <a:cs typeface="Produkt Extralight"/>
      </a:majorFont>
      <a:minorFont>
        <a:latin typeface="Produkt Extralight"/>
        <a:ea typeface="Produkt Extralight"/>
        <a:cs typeface="Produkt Extralight"/>
      </a:minorFont>
    </a:fontScheme>
    <a:fmtScheme name="37_MinimalistDar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chemeClr val="accent1">
                <a:satOff val="5092"/>
                <a:lumOff val="-28652"/>
              </a:schemeClr>
            </a:solidFill>
            <a:effectLst/>
            <a:uFillTx/>
            <a:latin typeface="Graphik Light"/>
            <a:ea typeface="Graphik Light"/>
            <a:cs typeface="Graphik Light"/>
            <a:sym typeface="Graphik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l" defTabSz="2438338" rtl="0" fontAlgn="auto" latinLnBrk="0" hangingPunct="0">
          <a:lnSpc>
            <a:spcPct val="100000"/>
          </a:lnSpc>
          <a:spcBef>
            <a:spcPts val="4700"/>
          </a:spcBef>
          <a:spcAft>
            <a:spcPts val="0"/>
          </a:spcAft>
          <a:buClrTx/>
          <a:buSzTx/>
          <a:buFontTx/>
          <a:buNone/>
          <a:tabLst/>
          <a:defRPr b="0" baseline="0" cap="none" i="0" spc="0" strike="noStrike" sz="4000" u="none" kumimoji="0" normalizeH="0">
            <a:ln>
              <a:noFill/>
            </a:ln>
            <a:solidFill>
              <a:srgbClr val="FFFFFF"/>
            </a:solidFill>
            <a:effectLst/>
            <a:uFillTx/>
            <a:latin typeface="Graphik Light"/>
            <a:ea typeface="Graphik Light"/>
            <a:cs typeface="Graphik Light"/>
            <a:sym typeface="Graphik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